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9451" r:id="rId2"/>
    <p:sldId id="9452" r:id="rId3"/>
    <p:sldId id="9455" r:id="rId4"/>
    <p:sldId id="9456" r:id="rId5"/>
    <p:sldId id="9457" r:id="rId6"/>
    <p:sldId id="9458" r:id="rId7"/>
    <p:sldId id="9339" r:id="rId8"/>
    <p:sldId id="9460" r:id="rId9"/>
    <p:sldId id="9461" r:id="rId10"/>
    <p:sldId id="9462" r:id="rId11"/>
    <p:sldId id="9464" r:id="rId12"/>
    <p:sldId id="9463" r:id="rId13"/>
    <p:sldId id="9465" r:id="rId14"/>
    <p:sldId id="9468" r:id="rId15"/>
    <p:sldId id="9469" r:id="rId16"/>
    <p:sldId id="9467" r:id="rId17"/>
    <p:sldId id="9466" r:id="rId18"/>
    <p:sldId id="9393" r:id="rId19"/>
    <p:sldId id="9472" r:id="rId20"/>
    <p:sldId id="9470" r:id="rId21"/>
    <p:sldId id="9471" r:id="rId22"/>
    <p:sldId id="9473" r:id="rId23"/>
    <p:sldId id="9453" r:id="rId24"/>
    <p:sldId id="9410" r:id="rId25"/>
    <p:sldId id="9394" r:id="rId26"/>
    <p:sldId id="9395" r:id="rId27"/>
    <p:sldId id="9403" r:id="rId28"/>
    <p:sldId id="9432" r:id="rId29"/>
    <p:sldId id="9454" r:id="rId30"/>
    <p:sldId id="9433" r:id="rId31"/>
    <p:sldId id="9434" r:id="rId32"/>
    <p:sldId id="9435" r:id="rId33"/>
    <p:sldId id="9436" r:id="rId34"/>
    <p:sldId id="9437" r:id="rId35"/>
    <p:sldId id="9438" r:id="rId36"/>
    <p:sldId id="9439" r:id="rId37"/>
    <p:sldId id="9440" r:id="rId38"/>
    <p:sldId id="9441" r:id="rId39"/>
    <p:sldId id="944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Slides" id="{9D8F4D55-5C84-4548-97ED-424465689F4D}">
          <p14:sldIdLst>
            <p14:sldId id="9451"/>
            <p14:sldId id="9452"/>
            <p14:sldId id="9455"/>
            <p14:sldId id="9456"/>
            <p14:sldId id="9457"/>
            <p14:sldId id="9458"/>
            <p14:sldId id="9339"/>
            <p14:sldId id="9460"/>
            <p14:sldId id="9461"/>
            <p14:sldId id="9462"/>
            <p14:sldId id="9464"/>
            <p14:sldId id="9463"/>
            <p14:sldId id="9465"/>
            <p14:sldId id="9468"/>
            <p14:sldId id="9469"/>
            <p14:sldId id="9467"/>
            <p14:sldId id="9466"/>
            <p14:sldId id="9393"/>
            <p14:sldId id="9472"/>
            <p14:sldId id="9470"/>
            <p14:sldId id="9471"/>
            <p14:sldId id="9473"/>
            <p14:sldId id="9453"/>
            <p14:sldId id="9410"/>
            <p14:sldId id="9394"/>
            <p14:sldId id="9395"/>
            <p14:sldId id="9403"/>
            <p14:sldId id="9432"/>
            <p14:sldId id="9454"/>
          </p14:sldIdLst>
        </p14:section>
        <p14:section name="Raw_slides" id="{FA6496D0-807A-4F23-B01C-30FB72B95369}">
          <p14:sldIdLst>
            <p14:sldId id="9433"/>
            <p14:sldId id="9434"/>
            <p14:sldId id="9435"/>
            <p14:sldId id="9436"/>
            <p14:sldId id="9437"/>
            <p14:sldId id="9438"/>
            <p14:sldId id="9439"/>
            <p14:sldId id="9440"/>
            <p14:sldId id="9441"/>
            <p14:sldId id="9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D7D"/>
    <a:srgbClr val="1FBCEE"/>
    <a:srgbClr val="8DF4B4"/>
    <a:srgbClr val="60D6CF"/>
    <a:srgbClr val="6FCBA1"/>
    <a:srgbClr val="7FE8AB"/>
    <a:srgbClr val="FFFFFF"/>
    <a:srgbClr val="69EEDE"/>
    <a:srgbClr val="05B5E5"/>
    <a:srgbClr val="101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96D556-551A-D54D-6F9F-65F8277706A7}" v="48" dt="2024-03-20T14:44:27.400"/>
    <p1510:client id="{BC00EF64-3525-4412-8AF6-25C70F3D786F}" v="1" dt="2024-03-19T09:02:24.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1140" autoAdjust="0"/>
  </p:normalViewPr>
  <p:slideViewPr>
    <p:cSldViewPr snapToGrid="0" showGuides="1">
      <p:cViewPr varScale="1">
        <p:scale>
          <a:sx n="69" d="100"/>
          <a:sy n="69" d="100"/>
        </p:scale>
        <p:origin x="1210" y="58"/>
      </p:cViewPr>
      <p:guideLst>
        <p:guide orient="horz" pos="2160"/>
        <p:guide pos="3840"/>
      </p:guideLst>
    </p:cSldViewPr>
  </p:slideViewPr>
  <p:notesTextViewPr>
    <p:cViewPr>
      <p:scale>
        <a:sx n="75" d="100"/>
        <a:sy n="75" d="100"/>
      </p:scale>
      <p:origin x="0" y="0"/>
    </p:cViewPr>
  </p:notesTextViewPr>
  <p:notesViewPr>
    <p:cSldViewPr snapToGrid="0">
      <p:cViewPr varScale="1">
        <p:scale>
          <a:sx n="64" d="100"/>
          <a:sy n="64" d="100"/>
        </p:scale>
        <p:origin x="3192"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iksha" userId="bcbb7260-950e-4954-a9ac-7a4c68716719" providerId="ADAL" clId="{4C4BE837-07A5-4D46-B195-22C3025C50BA}"/>
    <pc:docChg chg="undo custSel addSld delSld modSld sldOrd modMainMaster addSection modSection">
      <pc:chgData name="Prathiksha" userId="bcbb7260-950e-4954-a9ac-7a4c68716719" providerId="ADAL" clId="{4C4BE837-07A5-4D46-B195-22C3025C50BA}" dt="2024-03-04T05:19:46.335" v="399" actId="17846"/>
      <pc:docMkLst>
        <pc:docMk/>
      </pc:docMkLst>
      <pc:sldChg chg="modSp del modAnim">
        <pc:chgData name="Prathiksha" userId="bcbb7260-950e-4954-a9ac-7a4c68716719" providerId="ADAL" clId="{4C4BE837-07A5-4D46-B195-22C3025C50BA}" dt="2024-03-04T04:28:12.231" v="20" actId="47"/>
        <pc:sldMkLst>
          <pc:docMk/>
          <pc:sldMk cId="198403105" sldId="9339"/>
        </pc:sldMkLst>
        <pc:spChg chg="mod">
          <ac:chgData name="Prathiksha" userId="bcbb7260-950e-4954-a9ac-7a4c68716719" providerId="ADAL" clId="{4C4BE837-07A5-4D46-B195-22C3025C50BA}" dt="2024-03-04T04:23:43.411" v="15"/>
          <ac:spMkLst>
            <pc:docMk/>
            <pc:sldMk cId="198403105" sldId="9339"/>
            <ac:spMk id="2" creationId="{D6DC60FE-B2B0-1777-61F9-28308F5F5878}"/>
          </ac:spMkLst>
        </pc:spChg>
      </pc:sldChg>
      <pc:sldChg chg="del modAnim">
        <pc:chgData name="Prathiksha" userId="bcbb7260-950e-4954-a9ac-7a4c68716719" providerId="ADAL" clId="{4C4BE837-07A5-4D46-B195-22C3025C50BA}" dt="2024-03-04T04:28:33.809" v="22" actId="2696"/>
        <pc:sldMkLst>
          <pc:docMk/>
          <pc:sldMk cId="1193747730" sldId="9393"/>
        </pc:sldMkLst>
      </pc:sldChg>
      <pc:sldChg chg="del modAnim">
        <pc:chgData name="Prathiksha" userId="bcbb7260-950e-4954-a9ac-7a4c68716719" providerId="ADAL" clId="{4C4BE837-07A5-4D46-B195-22C3025C50BA}" dt="2024-03-04T04:32:12.313" v="24" actId="47"/>
        <pc:sldMkLst>
          <pc:docMk/>
          <pc:sldMk cId="2391857277" sldId="9394"/>
        </pc:sldMkLst>
      </pc:sldChg>
      <pc:sldChg chg="del modAnim">
        <pc:chgData name="Prathiksha" userId="bcbb7260-950e-4954-a9ac-7a4c68716719" providerId="ADAL" clId="{4C4BE837-07A5-4D46-B195-22C3025C50BA}" dt="2024-03-04T04:32:23.719" v="25" actId="47"/>
        <pc:sldMkLst>
          <pc:docMk/>
          <pc:sldMk cId="2432157844" sldId="9395"/>
        </pc:sldMkLst>
      </pc:sldChg>
      <pc:sldChg chg="add del modAnim">
        <pc:chgData name="Prathiksha" userId="bcbb7260-950e-4954-a9ac-7a4c68716719" providerId="ADAL" clId="{4C4BE837-07A5-4D46-B195-22C3025C50BA}" dt="2024-03-04T04:48:43.748" v="170" actId="47"/>
        <pc:sldMkLst>
          <pc:docMk/>
          <pc:sldMk cId="3647284479" sldId="9402"/>
        </pc:sldMkLst>
      </pc:sldChg>
      <pc:sldChg chg="del modAnim">
        <pc:chgData name="Prathiksha" userId="bcbb7260-950e-4954-a9ac-7a4c68716719" providerId="ADAL" clId="{4C4BE837-07A5-4D46-B195-22C3025C50BA}" dt="2024-03-04T04:32:43.530" v="26" actId="47"/>
        <pc:sldMkLst>
          <pc:docMk/>
          <pc:sldMk cId="2865549041" sldId="9403"/>
        </pc:sldMkLst>
      </pc:sldChg>
      <pc:sldChg chg="del modAnim">
        <pc:chgData name="Prathiksha" userId="bcbb7260-950e-4954-a9ac-7a4c68716719" providerId="ADAL" clId="{4C4BE837-07A5-4D46-B195-22C3025C50BA}" dt="2024-03-04T04:28:55.340" v="23" actId="47"/>
        <pc:sldMkLst>
          <pc:docMk/>
          <pc:sldMk cId="396198253" sldId="9410"/>
        </pc:sldMkLst>
      </pc:sldChg>
      <pc:sldChg chg="modAnim">
        <pc:chgData name="Prathiksha" userId="bcbb7260-950e-4954-a9ac-7a4c68716719" providerId="ADAL" clId="{4C4BE837-07A5-4D46-B195-22C3025C50BA}" dt="2024-03-04T04:22:45.113" v="13"/>
        <pc:sldMkLst>
          <pc:docMk/>
          <pc:sldMk cId="136047866" sldId="9429"/>
        </pc:sldMkLst>
      </pc:sldChg>
      <pc:sldChg chg="modAnim">
        <pc:chgData name="Prathiksha" userId="bcbb7260-950e-4954-a9ac-7a4c68716719" providerId="ADAL" clId="{4C4BE837-07A5-4D46-B195-22C3025C50BA}" dt="2024-03-04T04:22:45.113" v="13"/>
        <pc:sldMkLst>
          <pc:docMk/>
          <pc:sldMk cId="1887231794" sldId="9430"/>
        </pc:sldMkLst>
      </pc:sldChg>
      <pc:sldChg chg="modAnim">
        <pc:chgData name="Prathiksha" userId="bcbb7260-950e-4954-a9ac-7a4c68716719" providerId="ADAL" clId="{4C4BE837-07A5-4D46-B195-22C3025C50BA}" dt="2024-03-04T04:23:06.851" v="14"/>
        <pc:sldMkLst>
          <pc:docMk/>
          <pc:sldMk cId="4072610316" sldId="9431"/>
        </pc:sldMkLst>
      </pc:sldChg>
      <pc:sldChg chg="addSp delSp modSp del mod modAnim">
        <pc:chgData name="Prathiksha" userId="bcbb7260-950e-4954-a9ac-7a4c68716719" providerId="ADAL" clId="{4C4BE837-07A5-4D46-B195-22C3025C50BA}" dt="2024-03-04T05:12:05.719" v="367" actId="47"/>
        <pc:sldMkLst>
          <pc:docMk/>
          <pc:sldMk cId="611843059" sldId="9432"/>
        </pc:sldMkLst>
        <pc:spChg chg="add del">
          <ac:chgData name="Prathiksha" userId="bcbb7260-950e-4954-a9ac-7a4c68716719" providerId="ADAL" clId="{4C4BE837-07A5-4D46-B195-22C3025C50BA}" dt="2024-03-04T04:47:00.732" v="82" actId="478"/>
          <ac:spMkLst>
            <pc:docMk/>
            <pc:sldMk cId="611843059" sldId="9432"/>
            <ac:spMk id="4" creationId="{171AFA13-50E9-9CCA-CD47-340407CA65FF}"/>
          </ac:spMkLst>
        </pc:spChg>
        <pc:spChg chg="add mod">
          <ac:chgData name="Prathiksha" userId="bcbb7260-950e-4954-a9ac-7a4c68716719" providerId="ADAL" clId="{4C4BE837-07A5-4D46-B195-22C3025C50BA}" dt="2024-03-04T04:48:11.268" v="161" actId="14100"/>
          <ac:spMkLst>
            <pc:docMk/>
            <pc:sldMk cId="611843059" sldId="9432"/>
            <ac:spMk id="5" creationId="{744F7FAF-9526-C66A-20DE-C263CCE59B1B}"/>
          </ac:spMkLst>
        </pc:spChg>
        <pc:spChg chg="add del mod">
          <ac:chgData name="Prathiksha" userId="bcbb7260-950e-4954-a9ac-7a4c68716719" providerId="ADAL" clId="{4C4BE837-07A5-4D46-B195-22C3025C50BA}" dt="2024-03-04T05:11:44.700" v="365" actId="478"/>
          <ac:spMkLst>
            <pc:docMk/>
            <pc:sldMk cId="611843059" sldId="9432"/>
            <ac:spMk id="6" creationId="{7B5D7B08-A580-D6BD-FDAC-5D217E0ED916}"/>
          </ac:spMkLst>
        </pc:spChg>
        <pc:spChg chg="add del mod">
          <ac:chgData name="Prathiksha" userId="bcbb7260-950e-4954-a9ac-7a4c68716719" providerId="ADAL" clId="{4C4BE837-07A5-4D46-B195-22C3025C50BA}" dt="2024-03-04T05:11:44.700" v="365" actId="478"/>
          <ac:spMkLst>
            <pc:docMk/>
            <pc:sldMk cId="611843059" sldId="9432"/>
            <ac:spMk id="7" creationId="{054025E3-BDAD-16A0-AB99-09264D4FF92D}"/>
          </ac:spMkLst>
        </pc:spChg>
        <pc:spChg chg="add del mod">
          <ac:chgData name="Prathiksha" userId="bcbb7260-950e-4954-a9ac-7a4c68716719" providerId="ADAL" clId="{4C4BE837-07A5-4D46-B195-22C3025C50BA}" dt="2024-03-04T05:11:44.700" v="365" actId="478"/>
          <ac:spMkLst>
            <pc:docMk/>
            <pc:sldMk cId="611843059" sldId="9432"/>
            <ac:spMk id="8" creationId="{95065E91-AA18-F863-39B6-81F9EEB2F125}"/>
          </ac:spMkLst>
        </pc:spChg>
        <pc:picChg chg="mod">
          <ac:chgData name="Prathiksha" userId="bcbb7260-950e-4954-a9ac-7a4c68716719" providerId="ADAL" clId="{4C4BE837-07A5-4D46-B195-22C3025C50BA}" dt="2024-03-04T05:11:43.383" v="364" actId="1076"/>
          <ac:picMkLst>
            <pc:docMk/>
            <pc:sldMk cId="611843059" sldId="9432"/>
            <ac:picMk id="3" creationId="{52CFD13C-3C2A-A76D-119B-B310ED8A66D8}"/>
          </ac:picMkLst>
        </pc:picChg>
      </pc:sldChg>
      <pc:sldChg chg="modAnim">
        <pc:chgData name="Prathiksha" userId="bcbb7260-950e-4954-a9ac-7a4c68716719" providerId="ADAL" clId="{4C4BE837-07A5-4D46-B195-22C3025C50BA}" dt="2024-03-04T04:22:45.113" v="13"/>
        <pc:sldMkLst>
          <pc:docMk/>
          <pc:sldMk cId="3151457288" sldId="9433"/>
        </pc:sldMkLst>
      </pc:sldChg>
      <pc:sldChg chg="modAnim">
        <pc:chgData name="Prathiksha" userId="bcbb7260-950e-4954-a9ac-7a4c68716719" providerId="ADAL" clId="{4C4BE837-07A5-4D46-B195-22C3025C50BA}" dt="2024-03-04T04:23:06.851" v="14"/>
        <pc:sldMkLst>
          <pc:docMk/>
          <pc:sldMk cId="1678486869" sldId="9434"/>
        </pc:sldMkLst>
      </pc:sldChg>
      <pc:sldChg chg="modAnim">
        <pc:chgData name="Prathiksha" userId="bcbb7260-950e-4954-a9ac-7a4c68716719" providerId="ADAL" clId="{4C4BE837-07A5-4D46-B195-22C3025C50BA}" dt="2024-03-04T04:23:06.851" v="14"/>
        <pc:sldMkLst>
          <pc:docMk/>
          <pc:sldMk cId="2730035077" sldId="9435"/>
        </pc:sldMkLst>
      </pc:sldChg>
      <pc:sldChg chg="modAnim">
        <pc:chgData name="Prathiksha" userId="bcbb7260-950e-4954-a9ac-7a4c68716719" providerId="ADAL" clId="{4C4BE837-07A5-4D46-B195-22C3025C50BA}" dt="2024-03-04T04:23:06.851" v="14"/>
        <pc:sldMkLst>
          <pc:docMk/>
          <pc:sldMk cId="1473356167" sldId="9436"/>
        </pc:sldMkLst>
      </pc:sldChg>
      <pc:sldChg chg="modAnim">
        <pc:chgData name="Prathiksha" userId="bcbb7260-950e-4954-a9ac-7a4c68716719" providerId="ADAL" clId="{4C4BE837-07A5-4D46-B195-22C3025C50BA}" dt="2024-03-04T04:22:45.113" v="13"/>
        <pc:sldMkLst>
          <pc:docMk/>
          <pc:sldMk cId="1567985736" sldId="9437"/>
        </pc:sldMkLst>
      </pc:sldChg>
      <pc:sldChg chg="modAnim">
        <pc:chgData name="Prathiksha" userId="bcbb7260-950e-4954-a9ac-7a4c68716719" providerId="ADAL" clId="{4C4BE837-07A5-4D46-B195-22C3025C50BA}" dt="2024-03-04T04:23:06.851" v="14"/>
        <pc:sldMkLst>
          <pc:docMk/>
          <pc:sldMk cId="541431437" sldId="9438"/>
        </pc:sldMkLst>
      </pc:sldChg>
      <pc:sldChg chg="modAnim">
        <pc:chgData name="Prathiksha" userId="bcbb7260-950e-4954-a9ac-7a4c68716719" providerId="ADAL" clId="{4C4BE837-07A5-4D46-B195-22C3025C50BA}" dt="2024-03-04T04:23:06.851" v="14"/>
        <pc:sldMkLst>
          <pc:docMk/>
          <pc:sldMk cId="4233467624" sldId="9439"/>
        </pc:sldMkLst>
      </pc:sldChg>
      <pc:sldChg chg="modAnim">
        <pc:chgData name="Prathiksha" userId="bcbb7260-950e-4954-a9ac-7a4c68716719" providerId="ADAL" clId="{4C4BE837-07A5-4D46-B195-22C3025C50BA}" dt="2024-03-04T04:23:06.851" v="14"/>
        <pc:sldMkLst>
          <pc:docMk/>
          <pc:sldMk cId="61669686" sldId="9440"/>
        </pc:sldMkLst>
      </pc:sldChg>
      <pc:sldChg chg="modAnim">
        <pc:chgData name="Prathiksha" userId="bcbb7260-950e-4954-a9ac-7a4c68716719" providerId="ADAL" clId="{4C4BE837-07A5-4D46-B195-22C3025C50BA}" dt="2024-03-04T04:23:06.851" v="14"/>
        <pc:sldMkLst>
          <pc:docMk/>
          <pc:sldMk cId="3366155212" sldId="9441"/>
        </pc:sldMkLst>
      </pc:sldChg>
      <pc:sldChg chg="modAnim">
        <pc:chgData name="Prathiksha" userId="bcbb7260-950e-4954-a9ac-7a4c68716719" providerId="ADAL" clId="{4C4BE837-07A5-4D46-B195-22C3025C50BA}" dt="2024-03-04T04:23:06.851" v="14"/>
        <pc:sldMkLst>
          <pc:docMk/>
          <pc:sldMk cId="497253126" sldId="9442"/>
        </pc:sldMkLst>
      </pc:sldChg>
      <pc:sldChg chg="add modAnim">
        <pc:chgData name="Prathiksha" userId="bcbb7260-950e-4954-a9ac-7a4c68716719" providerId="ADAL" clId="{4C4BE837-07A5-4D46-B195-22C3025C50BA}" dt="2024-03-04T04:23:06.851" v="14"/>
        <pc:sldMkLst>
          <pc:docMk/>
          <pc:sldMk cId="3527698038" sldId="9443"/>
        </pc:sldMkLst>
      </pc:sldChg>
      <pc:sldChg chg="add modAnim">
        <pc:chgData name="Prathiksha" userId="bcbb7260-950e-4954-a9ac-7a4c68716719" providerId="ADAL" clId="{4C4BE837-07A5-4D46-B195-22C3025C50BA}" dt="2024-03-04T04:23:06.851" v="14"/>
        <pc:sldMkLst>
          <pc:docMk/>
          <pc:sldMk cId="837657323" sldId="9444"/>
        </pc:sldMkLst>
      </pc:sldChg>
      <pc:sldChg chg="add setBg modAnim">
        <pc:chgData name="Prathiksha" userId="bcbb7260-950e-4954-a9ac-7a4c68716719" providerId="ADAL" clId="{4C4BE837-07A5-4D46-B195-22C3025C50BA}" dt="2024-03-04T04:23:06.851" v="14"/>
        <pc:sldMkLst>
          <pc:docMk/>
          <pc:sldMk cId="1846142223" sldId="9445"/>
        </pc:sldMkLst>
      </pc:sldChg>
      <pc:sldChg chg="add modAnim">
        <pc:chgData name="Prathiksha" userId="bcbb7260-950e-4954-a9ac-7a4c68716719" providerId="ADAL" clId="{4C4BE837-07A5-4D46-B195-22C3025C50BA}" dt="2024-03-04T04:23:06.851" v="14"/>
        <pc:sldMkLst>
          <pc:docMk/>
          <pc:sldMk cId="3213974125" sldId="9446"/>
        </pc:sldMkLst>
      </pc:sldChg>
      <pc:sldChg chg="modSp add mod ord modAnim modNotesTx">
        <pc:chgData name="Prathiksha" userId="bcbb7260-950e-4954-a9ac-7a4c68716719" providerId="ADAL" clId="{4C4BE837-07A5-4D46-B195-22C3025C50BA}" dt="2024-03-04T04:28:29.008" v="21"/>
        <pc:sldMkLst>
          <pc:docMk/>
          <pc:sldMk cId="813111280" sldId="9447"/>
        </pc:sldMkLst>
        <pc:spChg chg="mod">
          <ac:chgData name="Prathiksha" userId="bcbb7260-950e-4954-a9ac-7a4c68716719" providerId="ADAL" clId="{4C4BE837-07A5-4D46-B195-22C3025C50BA}" dt="2024-03-04T04:24:09.806" v="17"/>
          <ac:spMkLst>
            <pc:docMk/>
            <pc:sldMk cId="813111280" sldId="9447"/>
            <ac:spMk id="2" creationId="{D6DC60FE-B2B0-1777-61F9-28308F5F5878}"/>
          </ac:spMkLst>
        </pc:spChg>
        <pc:spChg chg="mod">
          <ac:chgData name="Prathiksha" userId="bcbb7260-950e-4954-a9ac-7a4c68716719" providerId="ADAL" clId="{4C4BE837-07A5-4D46-B195-22C3025C50BA}" dt="2024-03-04T04:24:49.206" v="18"/>
          <ac:spMkLst>
            <pc:docMk/>
            <pc:sldMk cId="813111280" sldId="9447"/>
            <ac:spMk id="16" creationId="{BA189144-E138-A32A-562E-2C5B8D59C24B}"/>
          </ac:spMkLst>
        </pc:spChg>
      </pc:sldChg>
      <pc:sldChg chg="modSp add mod ord modAnim modNotesTx">
        <pc:chgData name="Prathiksha" userId="bcbb7260-950e-4954-a9ac-7a4c68716719" providerId="ADAL" clId="{4C4BE837-07A5-4D46-B195-22C3025C50BA}" dt="2024-03-04T04:28:08.806" v="19"/>
        <pc:sldMkLst>
          <pc:docMk/>
          <pc:sldMk cId="703036018" sldId="9448"/>
        </pc:sldMkLst>
        <pc:spChg chg="mod">
          <ac:chgData name="Prathiksha" userId="bcbb7260-950e-4954-a9ac-7a4c68716719" providerId="ADAL" clId="{4C4BE837-07A5-4D46-B195-22C3025C50BA}" dt="2024-03-04T04:23:59.031" v="16"/>
          <ac:spMkLst>
            <pc:docMk/>
            <pc:sldMk cId="703036018" sldId="9448"/>
            <ac:spMk id="2" creationId="{D6DC60FE-B2B0-1777-61F9-28308F5F5878}"/>
          </ac:spMkLst>
        </pc:spChg>
      </pc:sldChg>
      <pc:sldChg chg="addSp delSp modSp new mod ord delAnim modAnim">
        <pc:chgData name="Prathiksha" userId="bcbb7260-950e-4954-a9ac-7a4c68716719" providerId="ADAL" clId="{4C4BE837-07A5-4D46-B195-22C3025C50BA}" dt="2024-03-04T05:15:56.938" v="382"/>
        <pc:sldMkLst>
          <pc:docMk/>
          <pc:sldMk cId="2265996285" sldId="9449"/>
        </pc:sldMkLst>
        <pc:spChg chg="mod">
          <ac:chgData name="Prathiksha" userId="bcbb7260-950e-4954-a9ac-7a4c68716719" providerId="ADAL" clId="{4C4BE837-07A5-4D46-B195-22C3025C50BA}" dt="2024-03-04T04:41:39.274" v="80"/>
          <ac:spMkLst>
            <pc:docMk/>
            <pc:sldMk cId="2265996285" sldId="9449"/>
            <ac:spMk id="2" creationId="{59FA3E95-19D6-EB5D-8690-B2A7AFE53A54}"/>
          </ac:spMkLst>
        </pc:spChg>
        <pc:spChg chg="add del mod">
          <ac:chgData name="Prathiksha" userId="bcbb7260-950e-4954-a9ac-7a4c68716719" providerId="ADAL" clId="{4C4BE837-07A5-4D46-B195-22C3025C50BA}" dt="2024-03-04T04:36:10.059" v="32" actId="478"/>
          <ac:spMkLst>
            <pc:docMk/>
            <pc:sldMk cId="2265996285" sldId="9449"/>
            <ac:spMk id="5" creationId="{54FD36C6-EDD5-6ABC-C821-07F9D3310DA7}"/>
          </ac:spMkLst>
        </pc:spChg>
        <pc:spChg chg="add del mod">
          <ac:chgData name="Prathiksha" userId="bcbb7260-950e-4954-a9ac-7a4c68716719" providerId="ADAL" clId="{4C4BE837-07A5-4D46-B195-22C3025C50BA}" dt="2024-03-04T04:36:18.385" v="35" actId="478"/>
          <ac:spMkLst>
            <pc:docMk/>
            <pc:sldMk cId="2265996285" sldId="9449"/>
            <ac:spMk id="6" creationId="{1F5F59BF-E81B-AFAF-45C6-D0C44422C25A}"/>
          </ac:spMkLst>
        </pc:spChg>
        <pc:spChg chg="add mod">
          <ac:chgData name="Prathiksha" userId="bcbb7260-950e-4954-a9ac-7a4c68716719" providerId="ADAL" clId="{4C4BE837-07A5-4D46-B195-22C3025C50BA}" dt="2024-03-04T04:41:15.042" v="79" actId="1036"/>
          <ac:spMkLst>
            <pc:docMk/>
            <pc:sldMk cId="2265996285" sldId="9449"/>
            <ac:spMk id="8" creationId="{F6A1C756-F247-2A02-916C-4C25CFA434E1}"/>
          </ac:spMkLst>
        </pc:spChg>
        <pc:spChg chg="add mod">
          <ac:chgData name="Prathiksha" userId="bcbb7260-950e-4954-a9ac-7a4c68716719" providerId="ADAL" clId="{4C4BE837-07A5-4D46-B195-22C3025C50BA}" dt="2024-03-04T04:41:15.042" v="79" actId="1036"/>
          <ac:spMkLst>
            <pc:docMk/>
            <pc:sldMk cId="2265996285" sldId="9449"/>
            <ac:spMk id="9" creationId="{067DBBBC-B539-0946-73FF-46F62137D7D3}"/>
          </ac:spMkLst>
        </pc:spChg>
        <pc:spChg chg="add del mod">
          <ac:chgData name="Prathiksha" userId="bcbb7260-950e-4954-a9ac-7a4c68716719" providerId="ADAL" clId="{4C4BE837-07A5-4D46-B195-22C3025C50BA}" dt="2024-03-04T04:37:22.971" v="60" actId="478"/>
          <ac:spMkLst>
            <pc:docMk/>
            <pc:sldMk cId="2265996285" sldId="9449"/>
            <ac:spMk id="10" creationId="{FF7EF981-8C1B-78A2-08EC-54D8E4561A0A}"/>
          </ac:spMkLst>
        </pc:spChg>
        <pc:spChg chg="add mod">
          <ac:chgData name="Prathiksha" userId="bcbb7260-950e-4954-a9ac-7a4c68716719" providerId="ADAL" clId="{4C4BE837-07A5-4D46-B195-22C3025C50BA}" dt="2024-03-04T05:15:29.350" v="375" actId="164"/>
          <ac:spMkLst>
            <pc:docMk/>
            <pc:sldMk cId="2265996285" sldId="9449"/>
            <ac:spMk id="13" creationId="{165ED060-849D-097D-7377-DB61B68175AF}"/>
          </ac:spMkLst>
        </pc:spChg>
        <pc:spChg chg="add mod">
          <ac:chgData name="Prathiksha" userId="bcbb7260-950e-4954-a9ac-7a4c68716719" providerId="ADAL" clId="{4C4BE837-07A5-4D46-B195-22C3025C50BA}" dt="2024-03-04T04:48:31.494" v="168" actId="1037"/>
          <ac:spMkLst>
            <pc:docMk/>
            <pc:sldMk cId="2265996285" sldId="9449"/>
            <ac:spMk id="18" creationId="{42E0EA4F-E7D2-A82A-D944-3EE4FA0E4A0D}"/>
          </ac:spMkLst>
        </pc:spChg>
        <pc:spChg chg="add mod">
          <ac:chgData name="Prathiksha" userId="bcbb7260-950e-4954-a9ac-7a4c68716719" providerId="ADAL" clId="{4C4BE837-07A5-4D46-B195-22C3025C50BA}" dt="2024-03-04T04:48:17.039" v="163" actId="1076"/>
          <ac:spMkLst>
            <pc:docMk/>
            <pc:sldMk cId="2265996285" sldId="9449"/>
            <ac:spMk id="19" creationId="{E76B4761-8F53-D117-3EFD-86ACFC35A69A}"/>
          </ac:spMkLst>
        </pc:spChg>
        <pc:grpChg chg="add mod">
          <ac:chgData name="Prathiksha" userId="bcbb7260-950e-4954-a9ac-7a4c68716719" providerId="ADAL" clId="{4C4BE837-07A5-4D46-B195-22C3025C50BA}" dt="2024-03-04T05:15:29.350" v="375" actId="164"/>
          <ac:grpSpMkLst>
            <pc:docMk/>
            <pc:sldMk cId="2265996285" sldId="9449"/>
            <ac:grpSpMk id="20" creationId="{4B59B978-FB6E-0736-CF23-093B0CF7DEEB}"/>
          </ac:grpSpMkLst>
        </pc:grpChg>
        <pc:picChg chg="add mod">
          <ac:chgData name="Prathiksha" userId="bcbb7260-950e-4954-a9ac-7a4c68716719" providerId="ADAL" clId="{4C4BE837-07A5-4D46-B195-22C3025C50BA}" dt="2024-03-04T05:15:53.399" v="381" actId="166"/>
          <ac:picMkLst>
            <pc:docMk/>
            <pc:sldMk cId="2265996285" sldId="9449"/>
            <ac:picMk id="14" creationId="{A0BB8148-3168-EDCB-A6DB-F2E90E43E7E9}"/>
          </ac:picMkLst>
        </pc:picChg>
        <pc:picChg chg="add mod">
          <ac:chgData name="Prathiksha" userId="bcbb7260-950e-4954-a9ac-7a4c68716719" providerId="ADAL" clId="{4C4BE837-07A5-4D46-B195-22C3025C50BA}" dt="2024-03-04T05:15:29.350" v="375" actId="164"/>
          <ac:picMkLst>
            <pc:docMk/>
            <pc:sldMk cId="2265996285" sldId="9449"/>
            <ac:picMk id="15" creationId="{121E4BC1-3D73-6D45-D0B1-22E8D936DF70}"/>
          </ac:picMkLst>
        </pc:picChg>
        <pc:picChg chg="add mod">
          <ac:chgData name="Prathiksha" userId="bcbb7260-950e-4954-a9ac-7a4c68716719" providerId="ADAL" clId="{4C4BE837-07A5-4D46-B195-22C3025C50BA}" dt="2024-03-04T05:15:29.350" v="375" actId="164"/>
          <ac:picMkLst>
            <pc:docMk/>
            <pc:sldMk cId="2265996285" sldId="9449"/>
            <ac:picMk id="16" creationId="{52229F4D-CEFF-08F7-6BB1-E0D1311A2F89}"/>
          </ac:picMkLst>
        </pc:picChg>
        <pc:picChg chg="add mod">
          <ac:chgData name="Prathiksha" userId="bcbb7260-950e-4954-a9ac-7a4c68716719" providerId="ADAL" clId="{4C4BE837-07A5-4D46-B195-22C3025C50BA}" dt="2024-03-04T05:15:29.350" v="375" actId="164"/>
          <ac:picMkLst>
            <pc:docMk/>
            <pc:sldMk cId="2265996285" sldId="9449"/>
            <ac:picMk id="17" creationId="{3626E2AB-27C7-39B0-EFF2-4434D24E53F3}"/>
          </ac:picMkLst>
        </pc:picChg>
        <pc:cxnChg chg="add mod">
          <ac:chgData name="Prathiksha" userId="bcbb7260-950e-4954-a9ac-7a4c68716719" providerId="ADAL" clId="{4C4BE837-07A5-4D46-B195-22C3025C50BA}" dt="2024-03-04T04:41:15.042" v="79" actId="1036"/>
          <ac:cxnSpMkLst>
            <pc:docMk/>
            <pc:sldMk cId="2265996285" sldId="9449"/>
            <ac:cxnSpMk id="3" creationId="{DA0CC45E-5939-0ABC-380D-6942416A153D}"/>
          </ac:cxnSpMkLst>
        </pc:cxnChg>
        <pc:cxnChg chg="add mod">
          <ac:chgData name="Prathiksha" userId="bcbb7260-950e-4954-a9ac-7a4c68716719" providerId="ADAL" clId="{4C4BE837-07A5-4D46-B195-22C3025C50BA}" dt="2024-03-04T04:41:15.042" v="79" actId="1036"/>
          <ac:cxnSpMkLst>
            <pc:docMk/>
            <pc:sldMk cId="2265996285" sldId="9449"/>
            <ac:cxnSpMk id="4" creationId="{B4215FD0-2646-870B-EFAB-94EA4B9B2D47}"/>
          </ac:cxnSpMkLst>
        </pc:cxnChg>
        <pc:cxnChg chg="add del mod">
          <ac:chgData name="Prathiksha" userId="bcbb7260-950e-4954-a9ac-7a4c68716719" providerId="ADAL" clId="{4C4BE837-07A5-4D46-B195-22C3025C50BA}" dt="2024-03-04T04:36:03.611" v="30" actId="478"/>
          <ac:cxnSpMkLst>
            <pc:docMk/>
            <pc:sldMk cId="2265996285" sldId="9449"/>
            <ac:cxnSpMk id="7" creationId="{48C51D28-B3A9-6B50-181D-0E2B0C0A9CE1}"/>
          </ac:cxnSpMkLst>
        </pc:cxnChg>
      </pc:sldChg>
      <pc:sldChg chg="addSp delSp modSp add mod modAnim">
        <pc:chgData name="Prathiksha" userId="bcbb7260-950e-4954-a9ac-7a4c68716719" providerId="ADAL" clId="{4C4BE837-07A5-4D46-B195-22C3025C50BA}" dt="2024-03-04T05:18:21.528" v="398"/>
        <pc:sldMkLst>
          <pc:docMk/>
          <pc:sldMk cId="3735344083" sldId="9450"/>
        </pc:sldMkLst>
        <pc:spChg chg="del">
          <ac:chgData name="Prathiksha" userId="bcbb7260-950e-4954-a9ac-7a4c68716719" providerId="ADAL" clId="{4C4BE837-07A5-4D46-B195-22C3025C50BA}" dt="2024-03-04T04:48:49.961" v="171" actId="478"/>
          <ac:spMkLst>
            <pc:docMk/>
            <pc:sldMk cId="3735344083" sldId="9450"/>
            <ac:spMk id="8" creationId="{7FF32497-65B4-ACB1-7A41-538CDFE19136}"/>
          </ac:spMkLst>
        </pc:spChg>
        <pc:spChg chg="del">
          <ac:chgData name="Prathiksha" userId="bcbb7260-950e-4954-a9ac-7a4c68716719" providerId="ADAL" clId="{4C4BE837-07A5-4D46-B195-22C3025C50BA}" dt="2024-03-04T04:48:49.961" v="171" actId="478"/>
          <ac:spMkLst>
            <pc:docMk/>
            <pc:sldMk cId="3735344083" sldId="9450"/>
            <ac:spMk id="9" creationId="{BC615080-F67A-2FAA-6629-EE45283B9019}"/>
          </ac:spMkLst>
        </pc:spChg>
        <pc:spChg chg="mod">
          <ac:chgData name="Prathiksha" userId="bcbb7260-950e-4954-a9ac-7a4c68716719" providerId="ADAL" clId="{4C4BE837-07A5-4D46-B195-22C3025C50BA}" dt="2024-03-04T05:02:18.435" v="193"/>
          <ac:spMkLst>
            <pc:docMk/>
            <pc:sldMk cId="3735344083" sldId="9450"/>
            <ac:spMk id="11" creationId="{6F1BFBCB-E41A-60AB-69B2-4ACCECBEDDD1}"/>
          </ac:spMkLst>
        </pc:spChg>
        <pc:spChg chg="mod">
          <ac:chgData name="Prathiksha" userId="bcbb7260-950e-4954-a9ac-7a4c68716719" providerId="ADAL" clId="{4C4BE837-07A5-4D46-B195-22C3025C50BA}" dt="2024-03-04T05:02:18.435" v="193"/>
          <ac:spMkLst>
            <pc:docMk/>
            <pc:sldMk cId="3735344083" sldId="9450"/>
            <ac:spMk id="12" creationId="{181D6F7C-B9E3-55E2-9DE0-47B727A45112}"/>
          </ac:spMkLst>
        </pc:spChg>
        <pc:spChg chg="mod">
          <ac:chgData name="Prathiksha" userId="bcbb7260-950e-4954-a9ac-7a4c68716719" providerId="ADAL" clId="{4C4BE837-07A5-4D46-B195-22C3025C50BA}" dt="2024-03-04T05:08:07.967" v="304" actId="165"/>
          <ac:spMkLst>
            <pc:docMk/>
            <pc:sldMk cId="3735344083" sldId="9450"/>
            <ac:spMk id="13" creationId="{D8278288-6EFA-9D30-FB71-0A4123AB39F3}"/>
          </ac:spMkLst>
        </pc:spChg>
        <pc:spChg chg="del">
          <ac:chgData name="Prathiksha" userId="bcbb7260-950e-4954-a9ac-7a4c68716719" providerId="ADAL" clId="{4C4BE837-07A5-4D46-B195-22C3025C50BA}" dt="2024-03-04T04:48:49.961" v="171" actId="478"/>
          <ac:spMkLst>
            <pc:docMk/>
            <pc:sldMk cId="3735344083" sldId="9450"/>
            <ac:spMk id="18" creationId="{4484EB0F-B5A3-6422-0151-8244B91E9708}"/>
          </ac:spMkLst>
        </pc:spChg>
        <pc:spChg chg="del">
          <ac:chgData name="Prathiksha" userId="bcbb7260-950e-4954-a9ac-7a4c68716719" providerId="ADAL" clId="{4C4BE837-07A5-4D46-B195-22C3025C50BA}" dt="2024-03-04T04:49:00.310" v="175" actId="478"/>
          <ac:spMkLst>
            <pc:docMk/>
            <pc:sldMk cId="3735344083" sldId="9450"/>
            <ac:spMk id="19" creationId="{BC09CAAD-0420-6755-A675-285EC93FFC03}"/>
          </ac:spMkLst>
        </pc:spChg>
        <pc:spChg chg="mod">
          <ac:chgData name="Prathiksha" userId="bcbb7260-950e-4954-a9ac-7a4c68716719" providerId="ADAL" clId="{4C4BE837-07A5-4D46-B195-22C3025C50BA}" dt="2024-03-04T05:02:18.435" v="193"/>
          <ac:spMkLst>
            <pc:docMk/>
            <pc:sldMk cId="3735344083" sldId="9450"/>
            <ac:spMk id="20" creationId="{7995A533-C984-2B19-5F65-7F067E17BCAE}"/>
          </ac:spMkLst>
        </pc:spChg>
        <pc:spChg chg="mod">
          <ac:chgData name="Prathiksha" userId="bcbb7260-950e-4954-a9ac-7a4c68716719" providerId="ADAL" clId="{4C4BE837-07A5-4D46-B195-22C3025C50BA}" dt="2024-03-04T05:02:18.435" v="193"/>
          <ac:spMkLst>
            <pc:docMk/>
            <pc:sldMk cId="3735344083" sldId="9450"/>
            <ac:spMk id="21" creationId="{4455EF38-3610-5698-FE3A-19059FADA03E}"/>
          </ac:spMkLst>
        </pc:spChg>
        <pc:spChg chg="mod">
          <ac:chgData name="Prathiksha" userId="bcbb7260-950e-4954-a9ac-7a4c68716719" providerId="ADAL" clId="{4C4BE837-07A5-4D46-B195-22C3025C50BA}" dt="2024-03-04T05:02:18.435" v="193"/>
          <ac:spMkLst>
            <pc:docMk/>
            <pc:sldMk cId="3735344083" sldId="9450"/>
            <ac:spMk id="22" creationId="{7C29F1F0-6643-3C92-DF43-979F3D08FFDB}"/>
          </ac:spMkLst>
        </pc:spChg>
        <pc:spChg chg="mod topLvl">
          <ac:chgData name="Prathiksha" userId="bcbb7260-950e-4954-a9ac-7a4c68716719" providerId="ADAL" clId="{4C4BE837-07A5-4D46-B195-22C3025C50BA}" dt="2024-03-04T05:08:07.967" v="304" actId="165"/>
          <ac:spMkLst>
            <pc:docMk/>
            <pc:sldMk cId="3735344083" sldId="9450"/>
            <ac:spMk id="24" creationId="{490A4E36-B48A-2B38-76D7-D74891AC0F35}"/>
          </ac:spMkLst>
        </pc:spChg>
        <pc:spChg chg="mod topLvl">
          <ac:chgData name="Prathiksha" userId="bcbb7260-950e-4954-a9ac-7a4c68716719" providerId="ADAL" clId="{4C4BE837-07A5-4D46-B195-22C3025C50BA}" dt="2024-03-04T05:08:07.967" v="304" actId="165"/>
          <ac:spMkLst>
            <pc:docMk/>
            <pc:sldMk cId="3735344083" sldId="9450"/>
            <ac:spMk id="25" creationId="{4C101126-4BD5-8111-6451-A0D18389E11D}"/>
          </ac:spMkLst>
        </pc:spChg>
        <pc:spChg chg="mod">
          <ac:chgData name="Prathiksha" userId="bcbb7260-950e-4954-a9ac-7a4c68716719" providerId="ADAL" clId="{4C4BE837-07A5-4D46-B195-22C3025C50BA}" dt="2024-03-04T05:08:07.967" v="304" actId="165"/>
          <ac:spMkLst>
            <pc:docMk/>
            <pc:sldMk cId="3735344083" sldId="9450"/>
            <ac:spMk id="28" creationId="{8B15D419-53E6-F6D6-D6DC-AD63866D2664}"/>
          </ac:spMkLst>
        </pc:spChg>
        <pc:spChg chg="mod">
          <ac:chgData name="Prathiksha" userId="bcbb7260-950e-4954-a9ac-7a4c68716719" providerId="ADAL" clId="{4C4BE837-07A5-4D46-B195-22C3025C50BA}" dt="2024-03-04T05:08:07.967" v="304" actId="165"/>
          <ac:spMkLst>
            <pc:docMk/>
            <pc:sldMk cId="3735344083" sldId="9450"/>
            <ac:spMk id="29" creationId="{7F45099D-CA1D-5D30-91A4-992269CBE385}"/>
          </ac:spMkLst>
        </pc:spChg>
        <pc:spChg chg="mod">
          <ac:chgData name="Prathiksha" userId="bcbb7260-950e-4954-a9ac-7a4c68716719" providerId="ADAL" clId="{4C4BE837-07A5-4D46-B195-22C3025C50BA}" dt="2024-03-04T05:08:07.967" v="304" actId="165"/>
          <ac:spMkLst>
            <pc:docMk/>
            <pc:sldMk cId="3735344083" sldId="9450"/>
            <ac:spMk id="31" creationId="{359AEE67-4852-BF30-00A1-C17FD582275D}"/>
          </ac:spMkLst>
        </pc:spChg>
        <pc:spChg chg="mod">
          <ac:chgData name="Prathiksha" userId="bcbb7260-950e-4954-a9ac-7a4c68716719" providerId="ADAL" clId="{4C4BE837-07A5-4D46-B195-22C3025C50BA}" dt="2024-03-04T05:08:07.967" v="304" actId="165"/>
          <ac:spMkLst>
            <pc:docMk/>
            <pc:sldMk cId="3735344083" sldId="9450"/>
            <ac:spMk id="32" creationId="{518FD3A0-BF40-88E8-AE49-2DDF5B9C8B69}"/>
          </ac:spMkLst>
        </pc:spChg>
        <pc:spChg chg="mod topLvl">
          <ac:chgData name="Prathiksha" userId="bcbb7260-950e-4954-a9ac-7a4c68716719" providerId="ADAL" clId="{4C4BE837-07A5-4D46-B195-22C3025C50BA}" dt="2024-03-04T05:08:07.967" v="304" actId="165"/>
          <ac:spMkLst>
            <pc:docMk/>
            <pc:sldMk cId="3735344083" sldId="9450"/>
            <ac:spMk id="35" creationId="{DDDE2CBF-5E61-126F-7478-DBDE2FD6E949}"/>
          </ac:spMkLst>
        </pc:spChg>
        <pc:spChg chg="mod">
          <ac:chgData name="Prathiksha" userId="bcbb7260-950e-4954-a9ac-7a4c68716719" providerId="ADAL" clId="{4C4BE837-07A5-4D46-B195-22C3025C50BA}" dt="2024-03-04T05:08:07.967" v="304" actId="165"/>
          <ac:spMkLst>
            <pc:docMk/>
            <pc:sldMk cId="3735344083" sldId="9450"/>
            <ac:spMk id="37" creationId="{EECD3332-5578-F86D-5D59-259B7C3D2F4E}"/>
          </ac:spMkLst>
        </pc:spChg>
        <pc:spChg chg="mod">
          <ac:chgData name="Prathiksha" userId="bcbb7260-950e-4954-a9ac-7a4c68716719" providerId="ADAL" clId="{4C4BE837-07A5-4D46-B195-22C3025C50BA}" dt="2024-03-04T05:11:59.680" v="366" actId="208"/>
          <ac:spMkLst>
            <pc:docMk/>
            <pc:sldMk cId="3735344083" sldId="9450"/>
            <ac:spMk id="38" creationId="{E093FDAF-08C9-6111-2005-F5FD1DAC7293}"/>
          </ac:spMkLst>
        </pc:spChg>
        <pc:spChg chg="add mod">
          <ac:chgData name="Prathiksha" userId="bcbb7260-950e-4954-a9ac-7a4c68716719" providerId="ADAL" clId="{4C4BE837-07A5-4D46-B195-22C3025C50BA}" dt="2024-03-04T05:11:10.588" v="357" actId="1076"/>
          <ac:spMkLst>
            <pc:docMk/>
            <pc:sldMk cId="3735344083" sldId="9450"/>
            <ac:spMk id="45" creationId="{2528ADE6-6AA3-79B4-27B9-20E429C4F4D7}"/>
          </ac:spMkLst>
        </pc:spChg>
        <pc:spChg chg="add mod">
          <ac:chgData name="Prathiksha" userId="bcbb7260-950e-4954-a9ac-7a4c68716719" providerId="ADAL" clId="{4C4BE837-07A5-4D46-B195-22C3025C50BA}" dt="2024-03-04T05:11:16.216" v="359" actId="1076"/>
          <ac:spMkLst>
            <pc:docMk/>
            <pc:sldMk cId="3735344083" sldId="9450"/>
            <ac:spMk id="46" creationId="{18114A1F-867A-B09C-CAF5-2B74C3221CCE}"/>
          </ac:spMkLst>
        </pc:spChg>
        <pc:spChg chg="add mod">
          <ac:chgData name="Prathiksha" userId="bcbb7260-950e-4954-a9ac-7a4c68716719" providerId="ADAL" clId="{4C4BE837-07A5-4D46-B195-22C3025C50BA}" dt="2024-03-04T05:11:20.900" v="361" actId="1076"/>
          <ac:spMkLst>
            <pc:docMk/>
            <pc:sldMk cId="3735344083" sldId="9450"/>
            <ac:spMk id="47" creationId="{90DF2321-7B09-B5DA-0903-8FEB3E2F3830}"/>
          </ac:spMkLst>
        </pc:spChg>
        <pc:grpChg chg="add del mod">
          <ac:chgData name="Prathiksha" userId="bcbb7260-950e-4954-a9ac-7a4c68716719" providerId="ADAL" clId="{4C4BE837-07A5-4D46-B195-22C3025C50BA}" dt="2024-03-04T05:12:08.243" v="368" actId="478"/>
          <ac:grpSpMkLst>
            <pc:docMk/>
            <pc:sldMk cId="3735344083" sldId="9450"/>
            <ac:grpSpMk id="10" creationId="{A6757A95-6229-3DE2-6ABA-77E29A1C1167}"/>
          </ac:grpSpMkLst>
        </pc:grpChg>
        <pc:grpChg chg="del mod">
          <ac:chgData name="Prathiksha" userId="bcbb7260-950e-4954-a9ac-7a4c68716719" providerId="ADAL" clId="{4C4BE837-07A5-4D46-B195-22C3025C50BA}" dt="2024-03-04T05:04:30.293" v="199" actId="165"/>
          <ac:grpSpMkLst>
            <pc:docMk/>
            <pc:sldMk cId="3735344083" sldId="9450"/>
            <ac:grpSpMk id="23" creationId="{939B5A25-0D1C-66B7-3EA3-7ACE9C4C41C1}"/>
          </ac:grpSpMkLst>
        </pc:grpChg>
        <pc:grpChg chg="add mod">
          <ac:chgData name="Prathiksha" userId="bcbb7260-950e-4954-a9ac-7a4c68716719" providerId="ADAL" clId="{4C4BE837-07A5-4D46-B195-22C3025C50BA}" dt="2024-03-04T05:08:07.967" v="304" actId="165"/>
          <ac:grpSpMkLst>
            <pc:docMk/>
            <pc:sldMk cId="3735344083" sldId="9450"/>
            <ac:grpSpMk id="26" creationId="{ADFCDBC0-6985-BCB8-32BE-AB1847667BF2}"/>
          </ac:grpSpMkLst>
        </pc:grpChg>
        <pc:grpChg chg="add mod">
          <ac:chgData name="Prathiksha" userId="bcbb7260-950e-4954-a9ac-7a4c68716719" providerId="ADAL" clId="{4C4BE837-07A5-4D46-B195-22C3025C50BA}" dt="2024-03-04T05:08:07.967" v="304" actId="165"/>
          <ac:grpSpMkLst>
            <pc:docMk/>
            <pc:sldMk cId="3735344083" sldId="9450"/>
            <ac:grpSpMk id="27" creationId="{6138DDF3-5C66-180F-AE48-5A0158EF5DBD}"/>
          </ac:grpSpMkLst>
        </pc:grpChg>
        <pc:grpChg chg="add mod">
          <ac:chgData name="Prathiksha" userId="bcbb7260-950e-4954-a9ac-7a4c68716719" providerId="ADAL" clId="{4C4BE837-07A5-4D46-B195-22C3025C50BA}" dt="2024-03-04T05:08:07.967" v="304" actId="165"/>
          <ac:grpSpMkLst>
            <pc:docMk/>
            <pc:sldMk cId="3735344083" sldId="9450"/>
            <ac:grpSpMk id="30" creationId="{0FA18D3B-56D8-8098-E96F-8AE2D1AC2514}"/>
          </ac:grpSpMkLst>
        </pc:grpChg>
        <pc:grpChg chg="add mod">
          <ac:chgData name="Prathiksha" userId="bcbb7260-950e-4954-a9ac-7a4c68716719" providerId="ADAL" clId="{4C4BE837-07A5-4D46-B195-22C3025C50BA}" dt="2024-03-04T05:05:32.851" v="213" actId="164"/>
          <ac:grpSpMkLst>
            <pc:docMk/>
            <pc:sldMk cId="3735344083" sldId="9450"/>
            <ac:grpSpMk id="33" creationId="{F45B419A-A6BD-ECEF-3D9C-68C6628FD262}"/>
          </ac:grpSpMkLst>
        </pc:grpChg>
        <pc:grpChg chg="add mod">
          <ac:chgData name="Prathiksha" userId="bcbb7260-950e-4954-a9ac-7a4c68716719" providerId="ADAL" clId="{4C4BE837-07A5-4D46-B195-22C3025C50BA}" dt="2024-03-04T05:08:07.967" v="304" actId="165"/>
          <ac:grpSpMkLst>
            <pc:docMk/>
            <pc:sldMk cId="3735344083" sldId="9450"/>
            <ac:grpSpMk id="34" creationId="{A944731F-8462-F6E8-EC2F-E7165E5003C8}"/>
          </ac:grpSpMkLst>
        </pc:grpChg>
        <pc:grpChg chg="del mod">
          <ac:chgData name="Prathiksha" userId="bcbb7260-950e-4954-a9ac-7a4c68716719" providerId="ADAL" clId="{4C4BE837-07A5-4D46-B195-22C3025C50BA}" dt="2024-03-04T05:07:11.195" v="267" actId="27803"/>
          <ac:grpSpMkLst>
            <pc:docMk/>
            <pc:sldMk cId="3735344083" sldId="9450"/>
            <ac:grpSpMk id="36" creationId="{1720DBF2-0487-C7EE-555E-8FE5CB7C390B}"/>
          </ac:grpSpMkLst>
        </pc:grpChg>
        <pc:grpChg chg="add mod topLvl">
          <ac:chgData name="Prathiksha" userId="bcbb7260-950e-4954-a9ac-7a4c68716719" providerId="ADAL" clId="{4C4BE837-07A5-4D46-B195-22C3025C50BA}" dt="2024-03-04T05:08:07.967" v="304" actId="165"/>
          <ac:grpSpMkLst>
            <pc:docMk/>
            <pc:sldMk cId="3735344083" sldId="9450"/>
            <ac:grpSpMk id="39" creationId="{BA05C659-58B3-8E63-5B96-AD32CDEB5716}"/>
          </ac:grpSpMkLst>
        </pc:grpChg>
        <pc:grpChg chg="add mod topLvl">
          <ac:chgData name="Prathiksha" userId="bcbb7260-950e-4954-a9ac-7a4c68716719" providerId="ADAL" clId="{4C4BE837-07A5-4D46-B195-22C3025C50BA}" dt="2024-03-04T05:08:07.967" v="304" actId="165"/>
          <ac:grpSpMkLst>
            <pc:docMk/>
            <pc:sldMk cId="3735344083" sldId="9450"/>
            <ac:grpSpMk id="40" creationId="{15B95EE1-3C4C-57CF-D91C-7C03D902B180}"/>
          </ac:grpSpMkLst>
        </pc:grpChg>
        <pc:grpChg chg="add del mod">
          <ac:chgData name="Prathiksha" userId="bcbb7260-950e-4954-a9ac-7a4c68716719" providerId="ADAL" clId="{4C4BE837-07A5-4D46-B195-22C3025C50BA}" dt="2024-03-04T05:08:07.967" v="304" actId="165"/>
          <ac:grpSpMkLst>
            <pc:docMk/>
            <pc:sldMk cId="3735344083" sldId="9450"/>
            <ac:grpSpMk id="41" creationId="{2A65D32D-F71D-8302-AB03-EE3B5EA6E908}"/>
          </ac:grpSpMkLst>
        </pc:grpChg>
        <pc:picChg chg="add del mod">
          <ac:chgData name="Prathiksha" userId="bcbb7260-950e-4954-a9ac-7a4c68716719" providerId="ADAL" clId="{4C4BE837-07A5-4D46-B195-22C3025C50BA}" dt="2024-03-04T05:07:11.195" v="267" actId="27803"/>
          <ac:picMkLst>
            <pc:docMk/>
            <pc:sldMk cId="3735344083" sldId="9450"/>
            <ac:picMk id="5" creationId="{42C1ED82-CAD5-0277-E3B0-98CF54B33EF1}"/>
          </ac:picMkLst>
        </pc:picChg>
        <pc:picChg chg="add del mod">
          <ac:chgData name="Prathiksha" userId="bcbb7260-950e-4954-a9ac-7a4c68716719" providerId="ADAL" clId="{4C4BE837-07A5-4D46-B195-22C3025C50BA}" dt="2024-03-04T05:06:32.806" v="261" actId="27803"/>
          <ac:picMkLst>
            <pc:docMk/>
            <pc:sldMk cId="3735344083" sldId="9450"/>
            <ac:picMk id="6" creationId="{DDDE2CBF-5E61-126F-7478-DBDE2FD6E949}"/>
          </ac:picMkLst>
        </pc:picChg>
        <pc:picChg chg="add del mod">
          <ac:chgData name="Prathiksha" userId="bcbb7260-950e-4954-a9ac-7a4c68716719" providerId="ADAL" clId="{4C4BE837-07A5-4D46-B195-22C3025C50BA}" dt="2024-03-04T05:04:27.048" v="198" actId="27803"/>
          <ac:picMkLst>
            <pc:docMk/>
            <pc:sldMk cId="3735344083" sldId="9450"/>
            <ac:picMk id="7" creationId="{678D5D46-D06A-7E9B-8F4D-897319C861B8}"/>
          </ac:picMkLst>
        </pc:picChg>
        <pc:picChg chg="del">
          <ac:chgData name="Prathiksha" userId="bcbb7260-950e-4954-a9ac-7a4c68716719" providerId="ADAL" clId="{4C4BE837-07A5-4D46-B195-22C3025C50BA}" dt="2024-03-04T04:48:49.961" v="171" actId="478"/>
          <ac:picMkLst>
            <pc:docMk/>
            <pc:sldMk cId="3735344083" sldId="9450"/>
            <ac:picMk id="14" creationId="{E3EA03AB-FD3B-8D4E-5A7D-60165FAA340F}"/>
          </ac:picMkLst>
        </pc:picChg>
        <pc:picChg chg="del">
          <ac:chgData name="Prathiksha" userId="bcbb7260-950e-4954-a9ac-7a4c68716719" providerId="ADAL" clId="{4C4BE837-07A5-4D46-B195-22C3025C50BA}" dt="2024-03-04T04:48:49.961" v="171" actId="478"/>
          <ac:picMkLst>
            <pc:docMk/>
            <pc:sldMk cId="3735344083" sldId="9450"/>
            <ac:picMk id="15" creationId="{A7F0BDCA-0289-64CB-42CB-8D44B7F8DDB1}"/>
          </ac:picMkLst>
        </pc:picChg>
        <pc:picChg chg="del">
          <ac:chgData name="Prathiksha" userId="bcbb7260-950e-4954-a9ac-7a4c68716719" providerId="ADAL" clId="{4C4BE837-07A5-4D46-B195-22C3025C50BA}" dt="2024-03-04T04:48:49.961" v="171" actId="478"/>
          <ac:picMkLst>
            <pc:docMk/>
            <pc:sldMk cId="3735344083" sldId="9450"/>
            <ac:picMk id="16" creationId="{31A67166-ACBD-72FC-5BCE-DC59F6B71494}"/>
          </ac:picMkLst>
        </pc:picChg>
        <pc:picChg chg="mod">
          <ac:chgData name="Prathiksha" userId="bcbb7260-950e-4954-a9ac-7a4c68716719" providerId="ADAL" clId="{4C4BE837-07A5-4D46-B195-22C3025C50BA}" dt="2024-03-04T05:08:07.967" v="304" actId="165"/>
          <ac:picMkLst>
            <pc:docMk/>
            <pc:sldMk cId="3735344083" sldId="9450"/>
            <ac:picMk id="17" creationId="{2ADFF695-F5AF-62C3-8AB9-66CC7BF73F0F}"/>
          </ac:picMkLst>
        </pc:picChg>
        <pc:cxnChg chg="del">
          <ac:chgData name="Prathiksha" userId="bcbb7260-950e-4954-a9ac-7a4c68716719" providerId="ADAL" clId="{4C4BE837-07A5-4D46-B195-22C3025C50BA}" dt="2024-03-04T04:48:49.961" v="171" actId="478"/>
          <ac:cxnSpMkLst>
            <pc:docMk/>
            <pc:sldMk cId="3735344083" sldId="9450"/>
            <ac:cxnSpMk id="3" creationId="{0C2B4E09-E8FB-5335-D98D-1E2870634C48}"/>
          </ac:cxnSpMkLst>
        </pc:cxnChg>
        <pc:cxnChg chg="del">
          <ac:chgData name="Prathiksha" userId="bcbb7260-950e-4954-a9ac-7a4c68716719" providerId="ADAL" clId="{4C4BE837-07A5-4D46-B195-22C3025C50BA}" dt="2024-03-04T04:48:49.961" v="171" actId="478"/>
          <ac:cxnSpMkLst>
            <pc:docMk/>
            <pc:sldMk cId="3735344083" sldId="9450"/>
            <ac:cxnSpMk id="4" creationId="{A549375E-05D0-A5D3-BE2A-4C5F53D690A4}"/>
          </ac:cxnSpMkLst>
        </pc:cxnChg>
        <pc:cxnChg chg="add mod">
          <ac:chgData name="Prathiksha" userId="bcbb7260-950e-4954-a9ac-7a4c68716719" providerId="ADAL" clId="{4C4BE837-07A5-4D46-B195-22C3025C50BA}" dt="2024-03-04T05:08:39.025" v="310" actId="1582"/>
          <ac:cxnSpMkLst>
            <pc:docMk/>
            <pc:sldMk cId="3735344083" sldId="9450"/>
            <ac:cxnSpMk id="43" creationId="{69CC8590-BBDE-5065-538B-663A0A2AF199}"/>
          </ac:cxnSpMkLst>
        </pc:cxnChg>
        <pc:cxnChg chg="add mod">
          <ac:chgData name="Prathiksha" userId="bcbb7260-950e-4954-a9ac-7a4c68716719" providerId="ADAL" clId="{4C4BE837-07A5-4D46-B195-22C3025C50BA}" dt="2024-03-04T05:08:39.025" v="310" actId="1582"/>
          <ac:cxnSpMkLst>
            <pc:docMk/>
            <pc:sldMk cId="3735344083" sldId="9450"/>
            <ac:cxnSpMk id="44" creationId="{BACDEFAF-2DA8-DACB-7926-663FA0D87ED7}"/>
          </ac:cxnSpMkLst>
        </pc:cxnChg>
      </pc:sldChg>
      <pc:sldChg chg="new del">
        <pc:chgData name="Prathiksha" userId="bcbb7260-950e-4954-a9ac-7a4c68716719" providerId="ADAL" clId="{4C4BE837-07A5-4D46-B195-22C3025C50BA}" dt="2024-03-04T04:52:21.543" v="180" actId="47"/>
        <pc:sldMkLst>
          <pc:docMk/>
          <pc:sldMk cId="3643849163" sldId="9451"/>
        </pc:sldMkLst>
      </pc:sldChg>
      <pc:sldMasterChg chg="modSldLayout">
        <pc:chgData name="Prathiksha" userId="bcbb7260-950e-4954-a9ac-7a4c68716719" providerId="ADAL" clId="{4C4BE837-07A5-4D46-B195-22C3025C50BA}" dt="2024-03-04T04:23:06.851" v="14"/>
        <pc:sldMasterMkLst>
          <pc:docMk/>
          <pc:sldMasterMk cId="1687435087" sldId="2147483648"/>
        </pc:sldMasterMkLst>
        <pc:sldLayoutChg chg="modAnim">
          <pc:chgData name="Prathiksha" userId="bcbb7260-950e-4954-a9ac-7a4c68716719" providerId="ADAL" clId="{4C4BE837-07A5-4D46-B195-22C3025C50BA}" dt="2024-03-04T04:22:45.113" v="13"/>
          <pc:sldLayoutMkLst>
            <pc:docMk/>
            <pc:sldMasterMk cId="1687435087" sldId="2147483648"/>
            <pc:sldLayoutMk cId="1046669321" sldId="2147483649"/>
          </pc:sldLayoutMkLst>
        </pc:sldLayoutChg>
        <pc:sldLayoutChg chg="modAnim">
          <pc:chgData name="Prathiksha" userId="bcbb7260-950e-4954-a9ac-7a4c68716719" providerId="ADAL" clId="{4C4BE837-07A5-4D46-B195-22C3025C50BA}" dt="2024-03-04T04:23:06.851" v="14"/>
          <pc:sldLayoutMkLst>
            <pc:docMk/>
            <pc:sldMasterMk cId="1687435087" sldId="2147483648"/>
            <pc:sldLayoutMk cId="896243213" sldId="2147483654"/>
          </pc:sldLayoutMkLst>
        </pc:sldLayoutChg>
      </pc:sldMasterChg>
    </pc:docChg>
  </pc:docChgLst>
  <pc:docChgLst>
    <pc:chgData name="swati" userId="S::swati_kodekloud.com#ext#@kodekloud979.onmicrosoft.com::4787568b-9f9f-4879-aef4-1407b2358f65" providerId="AD" clId="Web-{7796D556-551A-D54D-6F9F-65F8277706A7}"/>
    <pc:docChg chg="modSld">
      <pc:chgData name="swati" userId="S::swati_kodekloud.com#ext#@kodekloud979.onmicrosoft.com::4787568b-9f9f-4879-aef4-1407b2358f65" providerId="AD" clId="Web-{7796D556-551A-D54D-6F9F-65F8277706A7}" dt="2024-03-20T14:44:24.056" v="23" actId="20577"/>
      <pc:docMkLst>
        <pc:docMk/>
      </pc:docMkLst>
      <pc:sldChg chg="modSp">
        <pc:chgData name="swati" userId="S::swati_kodekloud.com#ext#@kodekloud979.onmicrosoft.com::4787568b-9f9f-4879-aef4-1407b2358f65" providerId="AD" clId="Web-{7796D556-551A-D54D-6F9F-65F8277706A7}" dt="2024-03-20T14:44:24.056" v="23" actId="20577"/>
        <pc:sldMkLst>
          <pc:docMk/>
          <pc:sldMk cId="1193747730" sldId="9393"/>
        </pc:sldMkLst>
        <pc:spChg chg="mod">
          <ac:chgData name="swati" userId="S::swati_kodekloud.com#ext#@kodekloud979.onmicrosoft.com::4787568b-9f9f-4879-aef4-1407b2358f65" providerId="AD" clId="Web-{7796D556-551A-D54D-6F9F-65F8277706A7}" dt="2024-03-20T14:44:24.056" v="23" actId="20577"/>
          <ac:spMkLst>
            <pc:docMk/>
            <pc:sldMk cId="1193747730" sldId="9393"/>
            <ac:spMk id="11" creationId="{E4D38E80-5953-8FEB-5F32-45C163BADE12}"/>
          </ac:spMkLst>
        </pc:spChg>
      </pc:sldChg>
      <pc:sldChg chg="modSp">
        <pc:chgData name="swati" userId="S::swati_kodekloud.com#ext#@kodekloud979.onmicrosoft.com::4787568b-9f9f-4879-aef4-1407b2358f65" providerId="AD" clId="Web-{7796D556-551A-D54D-6F9F-65F8277706A7}" dt="2024-03-20T14:42:05.507" v="4" actId="20577"/>
        <pc:sldMkLst>
          <pc:docMk/>
          <pc:sldMk cId="2391857277" sldId="9394"/>
        </pc:sldMkLst>
        <pc:spChg chg="mod">
          <ac:chgData name="swati" userId="S::swati_kodekloud.com#ext#@kodekloud979.onmicrosoft.com::4787568b-9f9f-4879-aef4-1407b2358f65" providerId="AD" clId="Web-{7796D556-551A-D54D-6F9F-65F8277706A7}" dt="2024-03-20T14:42:05.507" v="4" actId="20577"/>
          <ac:spMkLst>
            <pc:docMk/>
            <pc:sldMk cId="2391857277" sldId="9394"/>
            <ac:spMk id="17" creationId="{197EDA48-2E4C-5E40-6992-A7D883644391}"/>
          </ac:spMkLst>
        </pc:spChg>
      </pc:sldChg>
      <pc:sldChg chg="modSp">
        <pc:chgData name="swati" userId="S::swati_kodekloud.com#ext#@kodekloud979.onmicrosoft.com::4787568b-9f9f-4879-aef4-1407b2358f65" providerId="AD" clId="Web-{7796D556-551A-D54D-6F9F-65F8277706A7}" dt="2024-03-20T14:42:09.695" v="5" actId="20577"/>
        <pc:sldMkLst>
          <pc:docMk/>
          <pc:sldMk cId="2432157844" sldId="9395"/>
        </pc:sldMkLst>
        <pc:spChg chg="mod">
          <ac:chgData name="swati" userId="S::swati_kodekloud.com#ext#@kodekloud979.onmicrosoft.com::4787568b-9f9f-4879-aef4-1407b2358f65" providerId="AD" clId="Web-{7796D556-551A-D54D-6F9F-65F8277706A7}" dt="2024-03-20T14:42:09.695" v="5" actId="20577"/>
          <ac:spMkLst>
            <pc:docMk/>
            <pc:sldMk cId="2432157844" sldId="9395"/>
            <ac:spMk id="25" creationId="{AE29F4C8-1BF5-448D-F6CB-FCB1C5082234}"/>
          </ac:spMkLst>
        </pc:spChg>
      </pc:sldChg>
      <pc:sldChg chg="modSp">
        <pc:chgData name="swati" userId="S::swati_kodekloud.com#ext#@kodekloud979.onmicrosoft.com::4787568b-9f9f-4879-aef4-1407b2358f65" providerId="AD" clId="Web-{7796D556-551A-D54D-6F9F-65F8277706A7}" dt="2024-03-20T14:42:56.461" v="16" actId="20577"/>
        <pc:sldMkLst>
          <pc:docMk/>
          <pc:sldMk cId="2865549041" sldId="9403"/>
        </pc:sldMkLst>
        <pc:spChg chg="mod">
          <ac:chgData name="swati" userId="S::swati_kodekloud.com#ext#@kodekloud979.onmicrosoft.com::4787568b-9f9f-4879-aef4-1407b2358f65" providerId="AD" clId="Web-{7796D556-551A-D54D-6F9F-65F8277706A7}" dt="2024-03-20T14:42:23.383" v="6" actId="20577"/>
          <ac:spMkLst>
            <pc:docMk/>
            <pc:sldMk cId="2865549041" sldId="9403"/>
            <ac:spMk id="2" creationId="{109B8D11-8E3C-FAD9-482A-7E992D3B3F89}"/>
          </ac:spMkLst>
        </pc:spChg>
        <pc:spChg chg="mod">
          <ac:chgData name="swati" userId="S::swati_kodekloud.com#ext#@kodekloud979.onmicrosoft.com::4787568b-9f9f-4879-aef4-1407b2358f65" providerId="AD" clId="Web-{7796D556-551A-D54D-6F9F-65F8277706A7}" dt="2024-03-20T14:42:36.180" v="7" actId="20577"/>
          <ac:spMkLst>
            <pc:docMk/>
            <pc:sldMk cId="2865549041" sldId="9403"/>
            <ac:spMk id="7" creationId="{A4277636-8741-E179-AFB4-653F2B2FDEBF}"/>
          </ac:spMkLst>
        </pc:spChg>
        <pc:spChg chg="mod">
          <ac:chgData name="swati" userId="S::swati_kodekloud.com#ext#@kodekloud979.onmicrosoft.com::4787568b-9f9f-4879-aef4-1407b2358f65" providerId="AD" clId="Web-{7796D556-551A-D54D-6F9F-65F8277706A7}" dt="2024-03-20T14:42:56.461" v="16" actId="20577"/>
          <ac:spMkLst>
            <pc:docMk/>
            <pc:sldMk cId="2865549041" sldId="9403"/>
            <ac:spMk id="8" creationId="{4C13C2F8-05CD-711A-F7BF-FDECAA6174DD}"/>
          </ac:spMkLst>
        </pc:spChg>
        <pc:spChg chg="mod">
          <ac:chgData name="swati" userId="S::swati_kodekloud.com#ext#@kodekloud979.onmicrosoft.com::4787568b-9f9f-4879-aef4-1407b2358f65" providerId="AD" clId="Web-{7796D556-551A-D54D-6F9F-65F8277706A7}" dt="2024-03-20T14:42:45.555" v="14" actId="14100"/>
          <ac:spMkLst>
            <pc:docMk/>
            <pc:sldMk cId="2865549041" sldId="9403"/>
            <ac:spMk id="10" creationId="{0EB1DC6A-915D-CAC2-F53E-43ADE8644F86}"/>
          </ac:spMkLst>
        </pc:spChg>
      </pc:sldChg>
      <pc:sldChg chg="modSp">
        <pc:chgData name="swati" userId="S::swati_kodekloud.com#ext#@kodekloud979.onmicrosoft.com::4787568b-9f9f-4879-aef4-1407b2358f65" providerId="AD" clId="Web-{7796D556-551A-D54D-6F9F-65F8277706A7}" dt="2024-03-20T14:43:18.336" v="21" actId="20577"/>
        <pc:sldMkLst>
          <pc:docMk/>
          <pc:sldMk cId="611843059" sldId="9432"/>
        </pc:sldMkLst>
        <pc:spChg chg="mod">
          <ac:chgData name="swati" userId="S::swati_kodekloud.com#ext#@kodekloud979.onmicrosoft.com::4787568b-9f9f-4879-aef4-1407b2358f65" providerId="AD" clId="Web-{7796D556-551A-D54D-6F9F-65F8277706A7}" dt="2024-03-20T14:43:05.117" v="17" actId="20577"/>
          <ac:spMkLst>
            <pc:docMk/>
            <pc:sldMk cId="611843059" sldId="9432"/>
            <ac:spMk id="2" creationId="{95E6AA7E-8CAE-7931-53EA-30E237467283}"/>
          </ac:spMkLst>
        </pc:spChg>
        <pc:spChg chg="mod">
          <ac:chgData name="swati" userId="S::swati_kodekloud.com#ext#@kodekloud979.onmicrosoft.com::4787568b-9f9f-4879-aef4-1407b2358f65" providerId="AD" clId="Web-{7796D556-551A-D54D-6F9F-65F8277706A7}" dt="2024-03-20T14:43:11.758" v="19" actId="20577"/>
          <ac:spMkLst>
            <pc:docMk/>
            <pc:sldMk cId="611843059" sldId="9432"/>
            <ac:spMk id="17" creationId="{D7F8FF42-C9D2-443C-5A58-BF6EBAB23FED}"/>
          </ac:spMkLst>
        </pc:spChg>
        <pc:spChg chg="mod">
          <ac:chgData name="swati" userId="S::swati_kodekloud.com#ext#@kodekloud979.onmicrosoft.com::4787568b-9f9f-4879-aef4-1407b2358f65" providerId="AD" clId="Web-{7796D556-551A-D54D-6F9F-65F8277706A7}" dt="2024-03-20T14:43:18.336" v="21" actId="20577"/>
          <ac:spMkLst>
            <pc:docMk/>
            <pc:sldMk cId="611843059" sldId="9432"/>
            <ac:spMk id="18" creationId="{1DA36B79-C126-1B47-5674-77CBDAB1DE73}"/>
          </ac:spMkLst>
        </pc:spChg>
      </pc:sldChg>
      <pc:sldChg chg="modSp">
        <pc:chgData name="swati" userId="S::swati_kodekloud.com#ext#@kodekloud979.onmicrosoft.com::4787568b-9f9f-4879-aef4-1407b2358f65" providerId="AD" clId="Web-{7796D556-551A-D54D-6F9F-65F8277706A7}" dt="2024-03-20T14:41:37.804" v="2" actId="20577"/>
        <pc:sldMkLst>
          <pc:docMk/>
          <pc:sldMk cId="1524828973" sldId="9452"/>
        </pc:sldMkLst>
        <pc:spChg chg="mod">
          <ac:chgData name="swati" userId="S::swati_kodekloud.com#ext#@kodekloud979.onmicrosoft.com::4787568b-9f9f-4879-aef4-1407b2358f65" providerId="AD" clId="Web-{7796D556-551A-D54D-6F9F-65F8277706A7}" dt="2024-03-20T14:41:37.804" v="2" actId="20577"/>
          <ac:spMkLst>
            <pc:docMk/>
            <pc:sldMk cId="1524828973" sldId="9452"/>
            <ac:spMk id="2" creationId="{2E9E89B0-852C-896E-1940-B029DECD4F4F}"/>
          </ac:spMkLst>
        </pc:spChg>
      </pc:sldChg>
      <pc:sldChg chg="modSp">
        <pc:chgData name="swati" userId="S::swati_kodekloud.com#ext#@kodekloud979.onmicrosoft.com::4787568b-9f9f-4879-aef4-1407b2358f65" providerId="AD" clId="Web-{7796D556-551A-D54D-6F9F-65F8277706A7}" dt="2024-03-20T14:43:24.602" v="22" actId="20577"/>
        <pc:sldMkLst>
          <pc:docMk/>
          <pc:sldMk cId="3632481281" sldId="9454"/>
        </pc:sldMkLst>
        <pc:spChg chg="mod">
          <ac:chgData name="swati" userId="S::swati_kodekloud.com#ext#@kodekloud979.onmicrosoft.com::4787568b-9f9f-4879-aef4-1407b2358f65" providerId="AD" clId="Web-{7796D556-551A-D54D-6F9F-65F8277706A7}" dt="2024-03-20T14:43:24.602" v="22" actId="20577"/>
          <ac:spMkLst>
            <pc:docMk/>
            <pc:sldMk cId="3632481281" sldId="9454"/>
            <ac:spMk id="2" creationId="{95E6AA7E-8CAE-7931-53EA-30E237467283}"/>
          </ac:spMkLst>
        </pc:spChg>
      </pc:sldChg>
    </pc:docChg>
  </pc:docChgLst>
  <pc:docChgLst>
    <pc:chgData name="Ritesh Jaiswal" userId="cb070e3f-44d1-4ae7-a220-5a2d02fa9d9b" providerId="ADAL" clId="{BC00EF64-3525-4412-8AF6-25C70F3D786F}"/>
    <pc:docChg chg="addSld delSld modSld addSection delSection modSection">
      <pc:chgData name="Ritesh Jaiswal" userId="cb070e3f-44d1-4ae7-a220-5a2d02fa9d9b" providerId="ADAL" clId="{BC00EF64-3525-4412-8AF6-25C70F3D786F}" dt="2024-03-19T09:02:54.817" v="3" actId="47"/>
      <pc:docMkLst>
        <pc:docMk/>
      </pc:docMkLst>
      <pc:sldChg chg="add">
        <pc:chgData name="Ritesh Jaiswal" userId="cb070e3f-44d1-4ae7-a220-5a2d02fa9d9b" providerId="ADAL" clId="{BC00EF64-3525-4412-8AF6-25C70F3D786F}" dt="2024-03-19T09:02:24.202" v="2"/>
        <pc:sldMkLst>
          <pc:docMk/>
          <pc:sldMk cId="198403105" sldId="9339"/>
        </pc:sldMkLst>
      </pc:sldChg>
      <pc:sldChg chg="add">
        <pc:chgData name="Ritesh Jaiswal" userId="cb070e3f-44d1-4ae7-a220-5a2d02fa9d9b" providerId="ADAL" clId="{BC00EF64-3525-4412-8AF6-25C70F3D786F}" dt="2024-03-19T09:02:24.202" v="2"/>
        <pc:sldMkLst>
          <pc:docMk/>
          <pc:sldMk cId="1193747730" sldId="9393"/>
        </pc:sldMkLst>
      </pc:sldChg>
      <pc:sldChg chg="add">
        <pc:chgData name="Ritesh Jaiswal" userId="cb070e3f-44d1-4ae7-a220-5a2d02fa9d9b" providerId="ADAL" clId="{BC00EF64-3525-4412-8AF6-25C70F3D786F}" dt="2024-03-19T09:02:24.202" v="2"/>
        <pc:sldMkLst>
          <pc:docMk/>
          <pc:sldMk cId="2391857277" sldId="9394"/>
        </pc:sldMkLst>
      </pc:sldChg>
      <pc:sldChg chg="add">
        <pc:chgData name="Ritesh Jaiswal" userId="cb070e3f-44d1-4ae7-a220-5a2d02fa9d9b" providerId="ADAL" clId="{BC00EF64-3525-4412-8AF6-25C70F3D786F}" dt="2024-03-19T09:02:24.202" v="2"/>
        <pc:sldMkLst>
          <pc:docMk/>
          <pc:sldMk cId="2432157844" sldId="9395"/>
        </pc:sldMkLst>
      </pc:sldChg>
      <pc:sldChg chg="add">
        <pc:chgData name="Ritesh Jaiswal" userId="cb070e3f-44d1-4ae7-a220-5a2d02fa9d9b" providerId="ADAL" clId="{BC00EF64-3525-4412-8AF6-25C70F3D786F}" dt="2024-03-19T09:02:24.202" v="2"/>
        <pc:sldMkLst>
          <pc:docMk/>
          <pc:sldMk cId="2865549041" sldId="9403"/>
        </pc:sldMkLst>
      </pc:sldChg>
      <pc:sldChg chg="add">
        <pc:chgData name="Ritesh Jaiswal" userId="cb070e3f-44d1-4ae7-a220-5a2d02fa9d9b" providerId="ADAL" clId="{BC00EF64-3525-4412-8AF6-25C70F3D786F}" dt="2024-03-19T09:02:24.202" v="2"/>
        <pc:sldMkLst>
          <pc:docMk/>
          <pc:sldMk cId="396198253" sldId="9410"/>
        </pc:sldMkLst>
      </pc:sldChg>
      <pc:sldChg chg="del">
        <pc:chgData name="Ritesh Jaiswal" userId="cb070e3f-44d1-4ae7-a220-5a2d02fa9d9b" providerId="ADAL" clId="{BC00EF64-3525-4412-8AF6-25C70F3D786F}" dt="2024-03-19T09:02:54.817" v="3" actId="47"/>
        <pc:sldMkLst>
          <pc:docMk/>
          <pc:sldMk cId="136047866" sldId="9429"/>
        </pc:sldMkLst>
      </pc:sldChg>
      <pc:sldChg chg="del">
        <pc:chgData name="Ritesh Jaiswal" userId="cb070e3f-44d1-4ae7-a220-5a2d02fa9d9b" providerId="ADAL" clId="{BC00EF64-3525-4412-8AF6-25C70F3D786F}" dt="2024-03-19T09:02:54.817" v="3" actId="47"/>
        <pc:sldMkLst>
          <pc:docMk/>
          <pc:sldMk cId="1887231794" sldId="9430"/>
        </pc:sldMkLst>
      </pc:sldChg>
      <pc:sldChg chg="del">
        <pc:chgData name="Ritesh Jaiswal" userId="cb070e3f-44d1-4ae7-a220-5a2d02fa9d9b" providerId="ADAL" clId="{BC00EF64-3525-4412-8AF6-25C70F3D786F}" dt="2024-03-19T09:02:54.817" v="3" actId="47"/>
        <pc:sldMkLst>
          <pc:docMk/>
          <pc:sldMk cId="4072610316" sldId="9431"/>
        </pc:sldMkLst>
      </pc:sldChg>
      <pc:sldChg chg="add">
        <pc:chgData name="Ritesh Jaiswal" userId="cb070e3f-44d1-4ae7-a220-5a2d02fa9d9b" providerId="ADAL" clId="{BC00EF64-3525-4412-8AF6-25C70F3D786F}" dt="2024-03-19T09:02:24.202" v="2"/>
        <pc:sldMkLst>
          <pc:docMk/>
          <pc:sldMk cId="611843059" sldId="9432"/>
        </pc:sldMkLst>
      </pc:sldChg>
      <pc:sldChg chg="del">
        <pc:chgData name="Ritesh Jaiswal" userId="cb070e3f-44d1-4ae7-a220-5a2d02fa9d9b" providerId="ADAL" clId="{BC00EF64-3525-4412-8AF6-25C70F3D786F}" dt="2024-03-19T09:02:54.817" v="3" actId="47"/>
        <pc:sldMkLst>
          <pc:docMk/>
          <pc:sldMk cId="3527698038" sldId="9443"/>
        </pc:sldMkLst>
      </pc:sldChg>
      <pc:sldChg chg="del">
        <pc:chgData name="Ritesh Jaiswal" userId="cb070e3f-44d1-4ae7-a220-5a2d02fa9d9b" providerId="ADAL" clId="{BC00EF64-3525-4412-8AF6-25C70F3D786F}" dt="2024-03-19T09:02:54.817" v="3" actId="47"/>
        <pc:sldMkLst>
          <pc:docMk/>
          <pc:sldMk cId="837657323" sldId="9444"/>
        </pc:sldMkLst>
      </pc:sldChg>
      <pc:sldChg chg="del">
        <pc:chgData name="Ritesh Jaiswal" userId="cb070e3f-44d1-4ae7-a220-5a2d02fa9d9b" providerId="ADAL" clId="{BC00EF64-3525-4412-8AF6-25C70F3D786F}" dt="2024-03-19T09:02:54.817" v="3" actId="47"/>
        <pc:sldMkLst>
          <pc:docMk/>
          <pc:sldMk cId="1846142223" sldId="9445"/>
        </pc:sldMkLst>
      </pc:sldChg>
      <pc:sldChg chg="del">
        <pc:chgData name="Ritesh Jaiswal" userId="cb070e3f-44d1-4ae7-a220-5a2d02fa9d9b" providerId="ADAL" clId="{BC00EF64-3525-4412-8AF6-25C70F3D786F}" dt="2024-03-19T09:02:54.817" v="3" actId="47"/>
        <pc:sldMkLst>
          <pc:docMk/>
          <pc:sldMk cId="3213974125" sldId="9446"/>
        </pc:sldMkLst>
      </pc:sldChg>
      <pc:sldChg chg="del">
        <pc:chgData name="Ritesh Jaiswal" userId="cb070e3f-44d1-4ae7-a220-5a2d02fa9d9b" providerId="ADAL" clId="{BC00EF64-3525-4412-8AF6-25C70F3D786F}" dt="2024-03-19T09:02:54.817" v="3" actId="47"/>
        <pc:sldMkLst>
          <pc:docMk/>
          <pc:sldMk cId="813111280" sldId="9447"/>
        </pc:sldMkLst>
      </pc:sldChg>
      <pc:sldChg chg="del">
        <pc:chgData name="Ritesh Jaiswal" userId="cb070e3f-44d1-4ae7-a220-5a2d02fa9d9b" providerId="ADAL" clId="{BC00EF64-3525-4412-8AF6-25C70F3D786F}" dt="2024-03-19T09:02:54.817" v="3" actId="47"/>
        <pc:sldMkLst>
          <pc:docMk/>
          <pc:sldMk cId="703036018" sldId="9448"/>
        </pc:sldMkLst>
      </pc:sldChg>
      <pc:sldChg chg="del">
        <pc:chgData name="Ritesh Jaiswal" userId="cb070e3f-44d1-4ae7-a220-5a2d02fa9d9b" providerId="ADAL" clId="{BC00EF64-3525-4412-8AF6-25C70F3D786F}" dt="2024-03-19T09:02:54.817" v="3" actId="47"/>
        <pc:sldMkLst>
          <pc:docMk/>
          <pc:sldMk cId="2265996285" sldId="9449"/>
        </pc:sldMkLst>
      </pc:sldChg>
      <pc:sldChg chg="del">
        <pc:chgData name="Ritesh Jaiswal" userId="cb070e3f-44d1-4ae7-a220-5a2d02fa9d9b" providerId="ADAL" clId="{BC00EF64-3525-4412-8AF6-25C70F3D786F}" dt="2024-03-19T09:02:54.817" v="3" actId="47"/>
        <pc:sldMkLst>
          <pc:docMk/>
          <pc:sldMk cId="3735344083" sldId="9450"/>
        </pc:sldMkLst>
      </pc:sldChg>
      <pc:sldChg chg="add">
        <pc:chgData name="Ritesh Jaiswal" userId="cb070e3f-44d1-4ae7-a220-5a2d02fa9d9b" providerId="ADAL" clId="{BC00EF64-3525-4412-8AF6-25C70F3D786F}" dt="2024-03-19T09:02:24.202" v="2"/>
        <pc:sldMkLst>
          <pc:docMk/>
          <pc:sldMk cId="3555221858" sldId="9451"/>
        </pc:sldMkLst>
      </pc:sldChg>
      <pc:sldChg chg="add">
        <pc:chgData name="Ritesh Jaiswal" userId="cb070e3f-44d1-4ae7-a220-5a2d02fa9d9b" providerId="ADAL" clId="{BC00EF64-3525-4412-8AF6-25C70F3D786F}" dt="2024-03-19T09:02:24.202" v="2"/>
        <pc:sldMkLst>
          <pc:docMk/>
          <pc:sldMk cId="1524828973" sldId="9452"/>
        </pc:sldMkLst>
      </pc:sldChg>
      <pc:sldChg chg="add">
        <pc:chgData name="Ritesh Jaiswal" userId="cb070e3f-44d1-4ae7-a220-5a2d02fa9d9b" providerId="ADAL" clId="{BC00EF64-3525-4412-8AF6-25C70F3D786F}" dt="2024-03-19T09:02:24.202" v="2"/>
        <pc:sldMkLst>
          <pc:docMk/>
          <pc:sldMk cId="1733120300" sldId="9453"/>
        </pc:sldMkLst>
      </pc:sldChg>
      <pc:sldChg chg="add">
        <pc:chgData name="Ritesh Jaiswal" userId="cb070e3f-44d1-4ae7-a220-5a2d02fa9d9b" providerId="ADAL" clId="{BC00EF64-3525-4412-8AF6-25C70F3D786F}" dt="2024-03-19T09:02:24.202" v="2"/>
        <pc:sldMkLst>
          <pc:docMk/>
          <pc:sldMk cId="3632481281" sldId="9454"/>
        </pc:sldMkLst>
      </pc:sldChg>
    </pc:docChg>
  </pc:docChgLst>
  <pc:docChgLst>
    <pc:chgData name="PRANJAL SRIVASTAVA" userId="3ba6ccc6c666f713" providerId="Windows Live" clId="Web-{8987306A-96C1-4739-8760-7100B73A255E}"/>
    <pc:docChg chg="addSld modSld modSection">
      <pc:chgData name="PRANJAL SRIVASTAVA" userId="3ba6ccc6c666f713" providerId="Windows Live" clId="Web-{8987306A-96C1-4739-8760-7100B73A255E}" dt="2023-09-28T15:14:24.659" v="62" actId="1076"/>
      <pc:docMkLst>
        <pc:docMk/>
      </pc:docMkLst>
      <pc:sldChg chg="addSp modSp new">
        <pc:chgData name="PRANJAL SRIVASTAVA" userId="3ba6ccc6c666f713" providerId="Windows Live" clId="Web-{8987306A-96C1-4739-8760-7100B73A255E}" dt="2023-09-28T15:14:24.659" v="62" actId="1076"/>
        <pc:sldMkLst>
          <pc:docMk/>
          <pc:sldMk cId="3705824576" sldId="9317"/>
        </pc:sldMkLst>
        <pc:spChg chg="add mod ord">
          <ac:chgData name="PRANJAL SRIVASTAVA" userId="3ba6ccc6c666f713" providerId="Windows Live" clId="Web-{8987306A-96C1-4739-8760-7100B73A255E}" dt="2023-09-28T15:13:33.814" v="54" actId="1076"/>
          <ac:spMkLst>
            <pc:docMk/>
            <pc:sldMk cId="3705824576" sldId="9317"/>
            <ac:spMk id="6" creationId="{4C5BB164-D4CF-621C-7E50-2BFC7739CCA3}"/>
          </ac:spMkLst>
        </pc:spChg>
        <pc:spChg chg="add mod ord">
          <ac:chgData name="PRANJAL SRIVASTAVA" userId="3ba6ccc6c666f713" providerId="Windows Live" clId="Web-{8987306A-96C1-4739-8760-7100B73A255E}" dt="2023-09-28T15:13:21.657" v="52" actId="1076"/>
          <ac:spMkLst>
            <pc:docMk/>
            <pc:sldMk cId="3705824576" sldId="9317"/>
            <ac:spMk id="7" creationId="{611756DE-A5E1-397B-3E81-A5AC43A33597}"/>
          </ac:spMkLst>
        </pc:spChg>
        <pc:picChg chg="add mod">
          <ac:chgData name="PRANJAL SRIVASTAVA" userId="3ba6ccc6c666f713" providerId="Windows Live" clId="Web-{8987306A-96C1-4739-8760-7100B73A255E}" dt="2023-09-28T15:13:33.814" v="55" actId="1076"/>
          <ac:picMkLst>
            <pc:docMk/>
            <pc:sldMk cId="3705824576" sldId="9317"/>
            <ac:picMk id="3" creationId="{9C41FDA1-805F-B279-4891-86D75802FAA1}"/>
          </ac:picMkLst>
        </pc:picChg>
        <pc:picChg chg="add mod">
          <ac:chgData name="PRANJAL SRIVASTAVA" userId="3ba6ccc6c666f713" providerId="Windows Live" clId="Web-{8987306A-96C1-4739-8760-7100B73A255E}" dt="2023-09-28T15:13:21.657" v="53" actId="1076"/>
          <ac:picMkLst>
            <pc:docMk/>
            <pc:sldMk cId="3705824576" sldId="9317"/>
            <ac:picMk id="4" creationId="{17EBA7BF-3DF0-869C-60BC-19696C6069D9}"/>
          </ac:picMkLst>
        </pc:picChg>
        <pc:picChg chg="add mod">
          <ac:chgData name="PRANJAL SRIVASTAVA" userId="3ba6ccc6c666f713" providerId="Windows Live" clId="Web-{8987306A-96C1-4739-8760-7100B73A255E}" dt="2023-09-28T15:13:42.033" v="57" actId="1076"/>
          <ac:picMkLst>
            <pc:docMk/>
            <pc:sldMk cId="3705824576" sldId="9317"/>
            <ac:picMk id="8" creationId="{2E60E48B-6877-6CEC-BB1B-9483EC6841E8}"/>
          </ac:picMkLst>
        </pc:picChg>
        <pc:picChg chg="add mod modCrop">
          <ac:chgData name="PRANJAL SRIVASTAVA" userId="3ba6ccc6c666f713" providerId="Windows Live" clId="Web-{8987306A-96C1-4739-8760-7100B73A255E}" dt="2023-09-28T15:13:46.892" v="58" actId="1076"/>
          <ac:picMkLst>
            <pc:docMk/>
            <pc:sldMk cId="3705824576" sldId="9317"/>
            <ac:picMk id="9" creationId="{3DEA4083-AD18-61E8-A328-72B0F2D59740}"/>
          </ac:picMkLst>
        </pc:picChg>
        <pc:picChg chg="add mod">
          <ac:chgData name="PRANJAL SRIVASTAVA" userId="3ba6ccc6c666f713" providerId="Windows Live" clId="Web-{8987306A-96C1-4739-8760-7100B73A255E}" dt="2023-09-28T15:14:24.659" v="62" actId="1076"/>
          <ac:picMkLst>
            <pc:docMk/>
            <pc:sldMk cId="3705824576" sldId="9317"/>
            <ac:picMk id="10" creationId="{8EEBE507-30CA-0C01-FF99-A0C0F07E63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A0590-62FB-4053-99BF-27322C382DB1}"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60BB7-C22A-42F9-BD88-0DE1B20B3444}" type="slidenum">
              <a:rPr lang="en-IN" smtClean="0"/>
              <a:t>‹#›</a:t>
            </a:fld>
            <a:endParaRPr lang="en-IN"/>
          </a:p>
        </p:txBody>
      </p:sp>
    </p:spTree>
    <p:extLst>
      <p:ext uri="{BB962C8B-B14F-4D97-AF65-F5344CB8AC3E}">
        <p14:creationId xmlns:p14="http://schemas.microsoft.com/office/powerpoint/2010/main" val="1252171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A3D52-A1C1-375B-C414-396FF0740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1034-A759-22B6-D843-BC6BF68BF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59D7F-739A-B1D9-AD21-B77F9E4BCE8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BB61B82-279F-394B-197E-C1E16ACD9214}"/>
              </a:ext>
            </a:extLst>
          </p:cNvPr>
          <p:cNvSpPr>
            <a:spLocks noGrp="1"/>
          </p:cNvSpPr>
          <p:nvPr>
            <p:ph type="sldNum" sz="quarter" idx="5"/>
          </p:nvPr>
        </p:nvSpPr>
        <p:spPr/>
        <p:txBody>
          <a:bodyPr/>
          <a:lstStyle/>
          <a:p>
            <a:fld id="{E7E60BB7-C22A-42F9-BD88-0DE1B20B3444}" type="slidenum">
              <a:rPr lang="en-IN" smtClean="0"/>
              <a:t>1</a:t>
            </a:fld>
            <a:endParaRPr lang="en-IN"/>
          </a:p>
        </p:txBody>
      </p:sp>
    </p:spTree>
    <p:extLst>
      <p:ext uri="{BB962C8B-B14F-4D97-AF65-F5344CB8AC3E}">
        <p14:creationId xmlns:p14="http://schemas.microsoft.com/office/powerpoint/2010/main" val="64959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11</a:t>
            </a:fld>
            <a:endParaRPr lang="en-IN"/>
          </a:p>
        </p:txBody>
      </p:sp>
    </p:spTree>
    <p:extLst>
      <p:ext uri="{BB962C8B-B14F-4D97-AF65-F5344CB8AC3E}">
        <p14:creationId xmlns:p14="http://schemas.microsoft.com/office/powerpoint/2010/main" val="4257626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12</a:t>
            </a:fld>
            <a:endParaRPr lang="en-IN"/>
          </a:p>
        </p:txBody>
      </p:sp>
    </p:spTree>
    <p:extLst>
      <p:ext uri="{BB962C8B-B14F-4D97-AF65-F5344CB8AC3E}">
        <p14:creationId xmlns:p14="http://schemas.microsoft.com/office/powerpoint/2010/main" val="217468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13</a:t>
            </a:fld>
            <a:endParaRPr lang="en-IN"/>
          </a:p>
        </p:txBody>
      </p:sp>
    </p:spTree>
    <p:extLst>
      <p:ext uri="{BB962C8B-B14F-4D97-AF65-F5344CB8AC3E}">
        <p14:creationId xmlns:p14="http://schemas.microsoft.com/office/powerpoint/2010/main" val="2045041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14</a:t>
            </a:fld>
            <a:endParaRPr lang="en-IN"/>
          </a:p>
        </p:txBody>
      </p:sp>
    </p:spTree>
    <p:extLst>
      <p:ext uri="{BB962C8B-B14F-4D97-AF65-F5344CB8AC3E}">
        <p14:creationId xmlns:p14="http://schemas.microsoft.com/office/powerpoint/2010/main" val="2201263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15</a:t>
            </a:fld>
            <a:endParaRPr lang="en-IN"/>
          </a:p>
        </p:txBody>
      </p:sp>
    </p:spTree>
    <p:extLst>
      <p:ext uri="{BB962C8B-B14F-4D97-AF65-F5344CB8AC3E}">
        <p14:creationId xmlns:p14="http://schemas.microsoft.com/office/powerpoint/2010/main" val="35281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16</a:t>
            </a:fld>
            <a:endParaRPr lang="en-IN"/>
          </a:p>
        </p:txBody>
      </p:sp>
    </p:spTree>
    <p:extLst>
      <p:ext uri="{BB962C8B-B14F-4D97-AF65-F5344CB8AC3E}">
        <p14:creationId xmlns:p14="http://schemas.microsoft.com/office/powerpoint/2010/main" val="413522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17</a:t>
            </a:fld>
            <a:endParaRPr lang="en-IN"/>
          </a:p>
        </p:txBody>
      </p:sp>
    </p:spTree>
    <p:extLst>
      <p:ext uri="{BB962C8B-B14F-4D97-AF65-F5344CB8AC3E}">
        <p14:creationId xmlns:p14="http://schemas.microsoft.com/office/powerpoint/2010/main" val="219533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Containers</a:t>
            </a:r>
            <a:r>
              <a:rPr lang="en-US" b="0" i="0" dirty="0">
                <a:solidFill>
                  <a:srgbClr val="374151"/>
                </a:solidFill>
                <a:effectLst/>
                <a:latin typeface="Söhne"/>
              </a:rPr>
              <a:t>: Containers are lightweight, standalone, and executable software packages that include everything needed to run a piece of software, including the code, runtime, libraries, and system tools. They provide consistency and portability across different environments.</a:t>
            </a:r>
          </a:p>
          <a:p>
            <a:pPr algn="l">
              <a:buFont typeface="+mj-lt"/>
              <a:buNone/>
            </a:pPr>
            <a:endParaRPr lang="en-US" b="1" i="0" dirty="0">
              <a:solidFill>
                <a:srgbClr val="374151"/>
              </a:solidFill>
              <a:effectLst/>
              <a:latin typeface="Söhne"/>
            </a:endParaRPr>
          </a:p>
          <a:p>
            <a:pPr algn="l">
              <a:buFont typeface="+mj-lt"/>
              <a:buNone/>
            </a:pPr>
            <a:r>
              <a:rPr lang="en-US" b="1" i="0" dirty="0">
                <a:solidFill>
                  <a:srgbClr val="374151"/>
                </a:solidFill>
                <a:effectLst/>
                <a:latin typeface="Söhne"/>
              </a:rPr>
              <a:t>Pods</a:t>
            </a:r>
            <a:r>
              <a:rPr lang="en-US" b="0" i="0" dirty="0">
                <a:solidFill>
                  <a:srgbClr val="374151"/>
                </a:solidFill>
                <a:effectLst/>
                <a:latin typeface="Söhne"/>
              </a:rPr>
              <a:t>: Pods are the smallest deployable units in Kubernetes. They represent one or more closely related containers that share the same network and storage resources. </a:t>
            </a:r>
          </a:p>
          <a:p>
            <a:pPr algn="l">
              <a:buFont typeface="+mj-lt"/>
              <a:buNone/>
            </a:pPr>
            <a:endParaRPr lang="en-US" b="0" i="0" dirty="0">
              <a:solidFill>
                <a:srgbClr val="374151"/>
              </a:solidFill>
              <a:effectLst/>
              <a:latin typeface="Söhne"/>
            </a:endParaRPr>
          </a:p>
          <a:p>
            <a:pPr algn="l">
              <a:buFont typeface="+mj-lt"/>
              <a:buNone/>
            </a:pPr>
            <a:r>
              <a:rPr lang="en-US" b="1" i="0" dirty="0" err="1">
                <a:solidFill>
                  <a:srgbClr val="374151"/>
                </a:solidFill>
                <a:effectLst/>
                <a:latin typeface="Söhne"/>
              </a:rPr>
              <a:t>ReplicaSets</a:t>
            </a:r>
            <a:r>
              <a:rPr lang="en-US" b="0" i="0" dirty="0">
                <a:solidFill>
                  <a:srgbClr val="374151"/>
                </a:solidFill>
                <a:effectLst/>
                <a:latin typeface="Söhne"/>
              </a:rPr>
              <a:t>: A </a:t>
            </a:r>
            <a:r>
              <a:rPr lang="en-US" b="0" i="0" dirty="0" err="1">
                <a:solidFill>
                  <a:srgbClr val="374151"/>
                </a:solidFill>
                <a:effectLst/>
                <a:latin typeface="Söhne"/>
              </a:rPr>
              <a:t>ReplicaSet</a:t>
            </a:r>
            <a:r>
              <a:rPr lang="en-US" b="0" i="0" dirty="0">
                <a:solidFill>
                  <a:srgbClr val="374151"/>
                </a:solidFill>
                <a:effectLst/>
                <a:latin typeface="Söhne"/>
              </a:rPr>
              <a:t> is a Kubernetes resource used to ensure that a specified number of replica Pods are running at all times. It is often used for maintaining the desired level of availability and scaling of Pods.</a:t>
            </a:r>
          </a:p>
          <a:p>
            <a:pPr algn="l">
              <a:buFont typeface="+mj-lt"/>
              <a:buNone/>
            </a:pPr>
            <a:endParaRPr lang="en-US" b="1" i="0" dirty="0">
              <a:solidFill>
                <a:srgbClr val="374151"/>
              </a:solidFill>
              <a:effectLst/>
              <a:latin typeface="Söhne"/>
            </a:endParaRPr>
          </a:p>
          <a:p>
            <a:pPr algn="l">
              <a:buFont typeface="+mj-lt"/>
              <a:buNone/>
            </a:pPr>
            <a:r>
              <a:rPr lang="en-US" b="1" i="0" dirty="0">
                <a:solidFill>
                  <a:srgbClr val="374151"/>
                </a:solidFill>
                <a:effectLst/>
                <a:latin typeface="Söhne"/>
              </a:rPr>
              <a:t>Deployments</a:t>
            </a:r>
            <a:r>
              <a:rPr lang="en-US" b="0" i="0" dirty="0">
                <a:solidFill>
                  <a:srgbClr val="374151"/>
                </a:solidFill>
                <a:effectLst/>
                <a:latin typeface="Söhne"/>
              </a:rPr>
              <a:t>: Deployments are a higher-level abstraction that manages </a:t>
            </a:r>
            <a:r>
              <a:rPr lang="en-US" b="0" i="0" dirty="0" err="1">
                <a:solidFill>
                  <a:srgbClr val="374151"/>
                </a:solidFill>
                <a:effectLst/>
                <a:latin typeface="Söhne"/>
              </a:rPr>
              <a:t>ReplicaSets</a:t>
            </a:r>
            <a:r>
              <a:rPr lang="en-US" b="0" i="0" dirty="0">
                <a:solidFill>
                  <a:srgbClr val="374151"/>
                </a:solidFill>
                <a:effectLst/>
                <a:latin typeface="Söhne"/>
              </a:rPr>
              <a:t> and Pods, making it easier to declaratively define and manage the desired state of your application. Deployments enable features like rolling updates and rollbacks, ensuring application availability and reliability.</a:t>
            </a:r>
          </a:p>
          <a:p>
            <a:endParaRPr lang="en-IN" dirty="0"/>
          </a:p>
        </p:txBody>
      </p:sp>
      <p:sp>
        <p:nvSpPr>
          <p:cNvPr id="4" name="Slide Number Placeholder 3"/>
          <p:cNvSpPr>
            <a:spLocks noGrp="1"/>
          </p:cNvSpPr>
          <p:nvPr>
            <p:ph type="sldNum" sz="quarter" idx="5"/>
          </p:nvPr>
        </p:nvSpPr>
        <p:spPr/>
        <p:txBody>
          <a:bodyPr/>
          <a:lstStyle/>
          <a:p>
            <a:fld id="{E7E60BB7-C22A-42F9-BD88-0DE1B20B3444}" type="slidenum">
              <a:rPr lang="en-IN" smtClean="0"/>
              <a:t>18</a:t>
            </a:fld>
            <a:endParaRPr lang="en-IN"/>
          </a:p>
        </p:txBody>
      </p:sp>
    </p:spTree>
    <p:extLst>
      <p:ext uri="{BB962C8B-B14F-4D97-AF65-F5344CB8AC3E}">
        <p14:creationId xmlns:p14="http://schemas.microsoft.com/office/powerpoint/2010/main" val="2923053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374151"/>
                </a:solidFill>
                <a:effectLst/>
                <a:latin typeface="Söhne"/>
              </a:rPr>
              <a:t>Containers</a:t>
            </a:r>
            <a:r>
              <a:rPr lang="en-US" b="0" i="0" dirty="0">
                <a:solidFill>
                  <a:srgbClr val="374151"/>
                </a:solidFill>
                <a:effectLst/>
                <a:latin typeface="Söhne"/>
              </a:rPr>
              <a:t>: Containers are lightweight, standalone, and executable software packages that include everything needed to run a piece of software, including the code, runtime, libraries, and system tools. They provide consistency and portability across different environments.</a:t>
            </a:r>
          </a:p>
          <a:p>
            <a:pPr algn="l">
              <a:buFont typeface="+mj-lt"/>
              <a:buNone/>
            </a:pPr>
            <a:endParaRPr lang="en-US" b="1" i="0" dirty="0">
              <a:solidFill>
                <a:srgbClr val="374151"/>
              </a:solidFill>
              <a:effectLst/>
              <a:latin typeface="Söhne"/>
            </a:endParaRPr>
          </a:p>
          <a:p>
            <a:pPr algn="l">
              <a:buFont typeface="+mj-lt"/>
              <a:buNone/>
            </a:pPr>
            <a:r>
              <a:rPr lang="en-US" b="1" i="0" dirty="0">
                <a:solidFill>
                  <a:srgbClr val="374151"/>
                </a:solidFill>
                <a:effectLst/>
                <a:latin typeface="Söhne"/>
              </a:rPr>
              <a:t>Pods</a:t>
            </a:r>
            <a:r>
              <a:rPr lang="en-US" b="0" i="0" dirty="0">
                <a:solidFill>
                  <a:srgbClr val="374151"/>
                </a:solidFill>
                <a:effectLst/>
                <a:latin typeface="Söhne"/>
              </a:rPr>
              <a:t>: Pods are the smallest deployable units in Kubernetes. They represent one or more closely related containers that share the same network and storage resources. </a:t>
            </a:r>
          </a:p>
          <a:p>
            <a:pPr algn="l">
              <a:buFont typeface="+mj-lt"/>
              <a:buNone/>
            </a:pPr>
            <a:endParaRPr lang="en-US" b="0" i="0" dirty="0">
              <a:solidFill>
                <a:srgbClr val="374151"/>
              </a:solidFill>
              <a:effectLst/>
              <a:latin typeface="Söhne"/>
            </a:endParaRPr>
          </a:p>
          <a:p>
            <a:pPr algn="l">
              <a:buFont typeface="+mj-lt"/>
              <a:buNone/>
            </a:pPr>
            <a:r>
              <a:rPr lang="en-US" b="1" i="0" dirty="0" err="1">
                <a:solidFill>
                  <a:srgbClr val="374151"/>
                </a:solidFill>
                <a:effectLst/>
                <a:latin typeface="Söhne"/>
              </a:rPr>
              <a:t>ReplicaSets</a:t>
            </a:r>
            <a:r>
              <a:rPr lang="en-US" b="0" i="0" dirty="0">
                <a:solidFill>
                  <a:srgbClr val="374151"/>
                </a:solidFill>
                <a:effectLst/>
                <a:latin typeface="Söhne"/>
              </a:rPr>
              <a:t>: A </a:t>
            </a:r>
            <a:r>
              <a:rPr lang="en-US" b="0" i="0" dirty="0" err="1">
                <a:solidFill>
                  <a:srgbClr val="374151"/>
                </a:solidFill>
                <a:effectLst/>
                <a:latin typeface="Söhne"/>
              </a:rPr>
              <a:t>ReplicaSet</a:t>
            </a:r>
            <a:r>
              <a:rPr lang="en-US" b="0" i="0" dirty="0">
                <a:solidFill>
                  <a:srgbClr val="374151"/>
                </a:solidFill>
                <a:effectLst/>
                <a:latin typeface="Söhne"/>
              </a:rPr>
              <a:t> is a Kubernetes resource used to ensure that a specified number of replica Pods are running at all times. It is often used for maintaining the desired level of availability and scaling of Pods.</a:t>
            </a:r>
          </a:p>
          <a:p>
            <a:pPr algn="l">
              <a:buFont typeface="+mj-lt"/>
              <a:buNone/>
            </a:pPr>
            <a:endParaRPr lang="en-US" b="1" i="0" dirty="0">
              <a:solidFill>
                <a:srgbClr val="374151"/>
              </a:solidFill>
              <a:effectLst/>
              <a:latin typeface="Söhne"/>
            </a:endParaRPr>
          </a:p>
          <a:p>
            <a:pPr algn="l">
              <a:buFont typeface="+mj-lt"/>
              <a:buNone/>
            </a:pPr>
            <a:r>
              <a:rPr lang="en-US" b="1" i="0" dirty="0">
                <a:solidFill>
                  <a:srgbClr val="374151"/>
                </a:solidFill>
                <a:effectLst/>
                <a:latin typeface="Söhne"/>
              </a:rPr>
              <a:t>Deployments</a:t>
            </a:r>
            <a:r>
              <a:rPr lang="en-US" b="0" i="0" dirty="0">
                <a:solidFill>
                  <a:srgbClr val="374151"/>
                </a:solidFill>
                <a:effectLst/>
                <a:latin typeface="Söhne"/>
              </a:rPr>
              <a:t>: Deployments are a higher-level abstraction that manages </a:t>
            </a:r>
            <a:r>
              <a:rPr lang="en-US" b="0" i="0" dirty="0" err="1">
                <a:solidFill>
                  <a:srgbClr val="374151"/>
                </a:solidFill>
                <a:effectLst/>
                <a:latin typeface="Söhne"/>
              </a:rPr>
              <a:t>ReplicaSets</a:t>
            </a:r>
            <a:r>
              <a:rPr lang="en-US" b="0" i="0" dirty="0">
                <a:solidFill>
                  <a:srgbClr val="374151"/>
                </a:solidFill>
                <a:effectLst/>
                <a:latin typeface="Söhne"/>
              </a:rPr>
              <a:t> and Pods, making it easier to declaratively define and manage the desired state of your application. Deployments enable features like rolling updates and rollbacks, ensuring application availability and reliability.</a:t>
            </a:r>
          </a:p>
          <a:p>
            <a:endParaRPr lang="en-IN" dirty="0"/>
          </a:p>
        </p:txBody>
      </p:sp>
      <p:sp>
        <p:nvSpPr>
          <p:cNvPr id="4" name="Slide Number Placeholder 3"/>
          <p:cNvSpPr>
            <a:spLocks noGrp="1"/>
          </p:cNvSpPr>
          <p:nvPr>
            <p:ph type="sldNum" sz="quarter" idx="5"/>
          </p:nvPr>
        </p:nvSpPr>
        <p:spPr/>
        <p:txBody>
          <a:bodyPr/>
          <a:lstStyle/>
          <a:p>
            <a:fld id="{E7E60BB7-C22A-42F9-BD88-0DE1B20B3444}" type="slidenum">
              <a:rPr lang="en-IN" smtClean="0"/>
              <a:t>19</a:t>
            </a:fld>
            <a:endParaRPr lang="en-IN"/>
          </a:p>
        </p:txBody>
      </p:sp>
    </p:spTree>
    <p:extLst>
      <p:ext uri="{BB962C8B-B14F-4D97-AF65-F5344CB8AC3E}">
        <p14:creationId xmlns:p14="http://schemas.microsoft.com/office/powerpoint/2010/main" val="178429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20</a:t>
            </a:fld>
            <a:endParaRPr lang="en-IN"/>
          </a:p>
        </p:txBody>
      </p:sp>
    </p:spTree>
    <p:extLst>
      <p:ext uri="{BB962C8B-B14F-4D97-AF65-F5344CB8AC3E}">
        <p14:creationId xmlns:p14="http://schemas.microsoft.com/office/powerpoint/2010/main" val="303808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A3D52-A1C1-375B-C414-396FF0740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1034-A759-22B6-D843-BC6BF68BF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59D7F-739A-B1D9-AD21-B77F9E4BCE8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BB61B82-279F-394B-197E-C1E16ACD9214}"/>
              </a:ext>
            </a:extLst>
          </p:cNvPr>
          <p:cNvSpPr>
            <a:spLocks noGrp="1"/>
          </p:cNvSpPr>
          <p:nvPr>
            <p:ph type="sldNum" sz="quarter" idx="5"/>
          </p:nvPr>
        </p:nvSpPr>
        <p:spPr/>
        <p:txBody>
          <a:bodyPr/>
          <a:lstStyle/>
          <a:p>
            <a:fld id="{E7E60BB7-C22A-42F9-BD88-0DE1B20B3444}" type="slidenum">
              <a:rPr lang="en-IN" smtClean="0"/>
              <a:t>3</a:t>
            </a:fld>
            <a:endParaRPr lang="en-IN"/>
          </a:p>
        </p:txBody>
      </p:sp>
    </p:spTree>
    <p:extLst>
      <p:ext uri="{BB962C8B-B14F-4D97-AF65-F5344CB8AC3E}">
        <p14:creationId xmlns:p14="http://schemas.microsoft.com/office/powerpoint/2010/main" val="2118536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21</a:t>
            </a:fld>
            <a:endParaRPr lang="en-IN"/>
          </a:p>
        </p:txBody>
      </p:sp>
    </p:spTree>
    <p:extLst>
      <p:ext uri="{BB962C8B-B14F-4D97-AF65-F5344CB8AC3E}">
        <p14:creationId xmlns:p14="http://schemas.microsoft.com/office/powerpoint/2010/main" val="2139348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5BFAF-6B3F-1C2E-F544-2946F5B42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13B210-3570-53A0-C7ED-63D62C172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71E1F-1681-E5C5-3197-4DB0B124E7C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E001C4A-25FA-D944-AE19-D024691ED676}"/>
              </a:ext>
            </a:extLst>
          </p:cNvPr>
          <p:cNvSpPr>
            <a:spLocks noGrp="1"/>
          </p:cNvSpPr>
          <p:nvPr>
            <p:ph type="sldNum" sz="quarter" idx="5"/>
          </p:nvPr>
        </p:nvSpPr>
        <p:spPr/>
        <p:txBody>
          <a:bodyPr/>
          <a:lstStyle/>
          <a:p>
            <a:fld id="{E7E60BB7-C22A-42F9-BD88-0DE1B20B3444}" type="slidenum">
              <a:rPr lang="en-IN" smtClean="0"/>
              <a:t>23</a:t>
            </a:fld>
            <a:endParaRPr lang="en-IN"/>
          </a:p>
        </p:txBody>
      </p:sp>
    </p:spTree>
    <p:extLst>
      <p:ext uri="{BB962C8B-B14F-4D97-AF65-F5344CB8AC3E}">
        <p14:creationId xmlns:p14="http://schemas.microsoft.com/office/powerpoint/2010/main" val="3578465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An EKS (Elastic Kubernetes Service) cluster with Fargate is a Kubernetes cluster managed by AWS that utilizes Fargate as the compute engine for running Pods. </a:t>
            </a:r>
          </a:p>
          <a:p>
            <a:r>
              <a:rPr lang="en-US" b="0" i="0" dirty="0">
                <a:solidFill>
                  <a:srgbClr val="374151"/>
                </a:solidFill>
                <a:effectLst/>
                <a:latin typeface="Söhne"/>
              </a:rPr>
              <a:t>Fargate eliminates the need to manage EC2 instances, providing a serverless and fully managed platform for containerized applications. </a:t>
            </a:r>
          </a:p>
          <a:p>
            <a:r>
              <a:rPr lang="en-US" b="0" i="0" dirty="0">
                <a:solidFill>
                  <a:srgbClr val="374151"/>
                </a:solidFill>
                <a:effectLst/>
                <a:latin typeface="Söhne"/>
              </a:rPr>
              <a:t>This combination simplifies cluster management, improves resource utilization, and allows for efficient scaling, making it an ideal choice for modern cloud-native deployments.</a:t>
            </a:r>
            <a:endParaRPr lang="en-IN" dirty="0"/>
          </a:p>
        </p:txBody>
      </p:sp>
      <p:sp>
        <p:nvSpPr>
          <p:cNvPr id="4" name="Slide Number Placeholder 3"/>
          <p:cNvSpPr>
            <a:spLocks noGrp="1"/>
          </p:cNvSpPr>
          <p:nvPr>
            <p:ph type="sldNum" sz="quarter" idx="5"/>
          </p:nvPr>
        </p:nvSpPr>
        <p:spPr/>
        <p:txBody>
          <a:bodyPr/>
          <a:lstStyle/>
          <a:p>
            <a:fld id="{E7E60BB7-C22A-42F9-BD88-0DE1B20B3444}" type="slidenum">
              <a:rPr lang="en-IN" smtClean="0"/>
              <a:t>25</a:t>
            </a:fld>
            <a:endParaRPr lang="en-IN"/>
          </a:p>
        </p:txBody>
      </p:sp>
    </p:spTree>
    <p:extLst>
      <p:ext uri="{BB962C8B-B14F-4D97-AF65-F5344CB8AC3E}">
        <p14:creationId xmlns:p14="http://schemas.microsoft.com/office/powerpoint/2010/main" val="3961359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An EKS (Elastic Kubernetes Service) cluster with EC2 (Elastic Compute Cloud) leverages EC2 instances as the compute resource for running Pods within the Kubernetes cluster. EKS abstracts the underlying infrastructure, making it easier to deploy, manage, and scale containerized applications. EC2 instances can be customized based on specific requirements, offering flexibility and control over the cluster's compute resources. This combination allows for a wide range of use cases, from traditional applications to more complex workloads, within the Kubernetes ecosystem.</a:t>
            </a:r>
            <a:endParaRPr lang="en-IN" dirty="0"/>
          </a:p>
        </p:txBody>
      </p:sp>
      <p:sp>
        <p:nvSpPr>
          <p:cNvPr id="4" name="Slide Number Placeholder 3"/>
          <p:cNvSpPr>
            <a:spLocks noGrp="1"/>
          </p:cNvSpPr>
          <p:nvPr>
            <p:ph type="sldNum" sz="quarter" idx="5"/>
          </p:nvPr>
        </p:nvSpPr>
        <p:spPr/>
        <p:txBody>
          <a:bodyPr/>
          <a:lstStyle/>
          <a:p>
            <a:fld id="{E7E60BB7-C22A-42F9-BD88-0DE1B20B3444}" type="slidenum">
              <a:rPr lang="en-IN" smtClean="0"/>
              <a:t>26</a:t>
            </a:fld>
            <a:endParaRPr lang="en-IN"/>
          </a:p>
        </p:txBody>
      </p:sp>
    </p:spTree>
    <p:extLst>
      <p:ext uri="{BB962C8B-B14F-4D97-AF65-F5344CB8AC3E}">
        <p14:creationId xmlns:p14="http://schemas.microsoft.com/office/powerpoint/2010/main" val="3245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AE845-0A99-E91D-05D7-8FD76B143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C1452-4B07-35BE-AA0B-BAA8D9F48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37FCB-0114-9BB3-E6DE-2A3D3C2930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AEAF980-435F-164C-1A4F-B8D59DBD0B6F}"/>
              </a:ext>
            </a:extLst>
          </p:cNvPr>
          <p:cNvSpPr>
            <a:spLocks noGrp="1"/>
          </p:cNvSpPr>
          <p:nvPr>
            <p:ph type="sldNum" sz="quarter" idx="5"/>
          </p:nvPr>
        </p:nvSpPr>
        <p:spPr/>
        <p:txBody>
          <a:bodyPr/>
          <a:lstStyle/>
          <a:p>
            <a:fld id="{E7E60BB7-C22A-42F9-BD88-0DE1B20B3444}" type="slidenum">
              <a:rPr lang="en-IN" smtClean="0"/>
              <a:t>30</a:t>
            </a:fld>
            <a:endParaRPr lang="en-IN"/>
          </a:p>
        </p:txBody>
      </p:sp>
    </p:spTree>
    <p:extLst>
      <p:ext uri="{BB962C8B-B14F-4D97-AF65-F5344CB8AC3E}">
        <p14:creationId xmlns:p14="http://schemas.microsoft.com/office/powerpoint/2010/main" val="1680466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EDCBF-16C4-5582-4EBE-65A435C3D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3F755-FE22-C0D9-D9B0-C0AED9D2F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B688F-D12C-67F8-B304-14DA0BE195C3}"/>
              </a:ext>
            </a:extLst>
          </p:cNvPr>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a:extLst>
              <a:ext uri="{FF2B5EF4-FFF2-40B4-BE49-F238E27FC236}">
                <a16:creationId xmlns:a16="http://schemas.microsoft.com/office/drawing/2014/main" id="{360E2257-8234-A88F-7062-00BE8459D931}"/>
              </a:ext>
            </a:extLst>
          </p:cNvPr>
          <p:cNvSpPr>
            <a:spLocks noGrp="1"/>
          </p:cNvSpPr>
          <p:nvPr>
            <p:ph type="sldNum" sz="quarter" idx="5"/>
          </p:nvPr>
        </p:nvSpPr>
        <p:spPr/>
        <p:txBody>
          <a:bodyPr/>
          <a:lstStyle/>
          <a:p>
            <a:fld id="{E7E60BB7-C22A-42F9-BD88-0DE1B20B3444}" type="slidenum">
              <a:rPr lang="en-IN" smtClean="0"/>
              <a:t>32</a:t>
            </a:fld>
            <a:endParaRPr lang="en-IN"/>
          </a:p>
        </p:txBody>
      </p:sp>
    </p:spTree>
    <p:extLst>
      <p:ext uri="{BB962C8B-B14F-4D97-AF65-F5344CB8AC3E}">
        <p14:creationId xmlns:p14="http://schemas.microsoft.com/office/powerpoint/2010/main" val="3604621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A0039-6B94-5878-E332-8F239CC44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FAF15-8380-9E92-9358-2011B637C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43892-7467-B97A-FD76-5F847418A964}"/>
              </a:ext>
            </a:extLst>
          </p:cNvPr>
          <p:cNvSpPr>
            <a:spLocks noGrp="1"/>
          </p:cNvSpPr>
          <p:nvPr>
            <p:ph type="body" idx="1"/>
          </p:nvPr>
        </p:nvSpPr>
        <p:spPr/>
        <p:txBody>
          <a:bodyPr/>
          <a:lstStyle/>
          <a:p>
            <a:pPr algn="l">
              <a:buFont typeface="+mj-lt"/>
              <a:buNone/>
            </a:pPr>
            <a:r>
              <a:rPr lang="en-US" b="1" i="0" dirty="0">
                <a:solidFill>
                  <a:srgbClr val="374151"/>
                </a:solidFill>
                <a:effectLst/>
                <a:latin typeface="Söhne"/>
              </a:rPr>
              <a:t>Containers</a:t>
            </a:r>
            <a:r>
              <a:rPr lang="en-US" b="0" i="0" dirty="0">
                <a:solidFill>
                  <a:srgbClr val="374151"/>
                </a:solidFill>
                <a:effectLst/>
                <a:latin typeface="Söhne"/>
              </a:rPr>
              <a:t>: Containers are lightweight, standalone, and executable software packages that include everything needed to run a piece of software, including the code, runtime, libraries, and system tools. They provide consistency and portability across different environments.</a:t>
            </a:r>
          </a:p>
          <a:p>
            <a:pPr algn="l">
              <a:buFont typeface="+mj-lt"/>
              <a:buNone/>
            </a:pPr>
            <a:endParaRPr lang="en-US" b="1" i="0" dirty="0">
              <a:solidFill>
                <a:srgbClr val="374151"/>
              </a:solidFill>
              <a:effectLst/>
              <a:latin typeface="Söhne"/>
            </a:endParaRPr>
          </a:p>
          <a:p>
            <a:pPr algn="l">
              <a:buFont typeface="+mj-lt"/>
              <a:buNone/>
            </a:pPr>
            <a:r>
              <a:rPr lang="en-US" b="1" i="0" dirty="0">
                <a:solidFill>
                  <a:srgbClr val="374151"/>
                </a:solidFill>
                <a:effectLst/>
                <a:latin typeface="Söhne"/>
              </a:rPr>
              <a:t>Pods</a:t>
            </a:r>
            <a:r>
              <a:rPr lang="en-US" b="0" i="0" dirty="0">
                <a:solidFill>
                  <a:srgbClr val="374151"/>
                </a:solidFill>
                <a:effectLst/>
                <a:latin typeface="Söhne"/>
              </a:rPr>
              <a:t>: Pods are the smallest deployable units in Kubernetes. They represent one or more closely related containers that share the same network and storage resources. </a:t>
            </a:r>
          </a:p>
          <a:p>
            <a:pPr algn="l">
              <a:buFont typeface="+mj-lt"/>
              <a:buNone/>
            </a:pPr>
            <a:endParaRPr lang="en-US" b="0" i="0" dirty="0">
              <a:solidFill>
                <a:srgbClr val="374151"/>
              </a:solidFill>
              <a:effectLst/>
              <a:latin typeface="Söhne"/>
            </a:endParaRPr>
          </a:p>
          <a:p>
            <a:pPr algn="l">
              <a:buFont typeface="+mj-lt"/>
              <a:buNone/>
            </a:pPr>
            <a:r>
              <a:rPr lang="en-US" b="1" i="0" dirty="0" err="1">
                <a:solidFill>
                  <a:srgbClr val="374151"/>
                </a:solidFill>
                <a:effectLst/>
                <a:latin typeface="Söhne"/>
              </a:rPr>
              <a:t>ReplicaSets</a:t>
            </a:r>
            <a:r>
              <a:rPr lang="en-US" b="0" i="0" dirty="0">
                <a:solidFill>
                  <a:srgbClr val="374151"/>
                </a:solidFill>
                <a:effectLst/>
                <a:latin typeface="Söhne"/>
              </a:rPr>
              <a:t>: A </a:t>
            </a:r>
            <a:r>
              <a:rPr lang="en-US" b="0" i="0" dirty="0" err="1">
                <a:solidFill>
                  <a:srgbClr val="374151"/>
                </a:solidFill>
                <a:effectLst/>
                <a:latin typeface="Söhne"/>
              </a:rPr>
              <a:t>ReplicaSet</a:t>
            </a:r>
            <a:r>
              <a:rPr lang="en-US" b="0" i="0" dirty="0">
                <a:solidFill>
                  <a:srgbClr val="374151"/>
                </a:solidFill>
                <a:effectLst/>
                <a:latin typeface="Söhne"/>
              </a:rPr>
              <a:t> is a Kubernetes resource used to ensure that a specified number of replica Pods are running at all times. It is often used for maintaining the desired level of availability and scaling of Pods.</a:t>
            </a:r>
          </a:p>
          <a:p>
            <a:pPr algn="l">
              <a:buFont typeface="+mj-lt"/>
              <a:buNone/>
            </a:pPr>
            <a:endParaRPr lang="en-US" b="1" i="0" dirty="0">
              <a:solidFill>
                <a:srgbClr val="374151"/>
              </a:solidFill>
              <a:effectLst/>
              <a:latin typeface="Söhne"/>
            </a:endParaRPr>
          </a:p>
          <a:p>
            <a:pPr algn="l">
              <a:buFont typeface="+mj-lt"/>
              <a:buNone/>
            </a:pPr>
            <a:r>
              <a:rPr lang="en-US" b="1" i="0" dirty="0">
                <a:solidFill>
                  <a:srgbClr val="374151"/>
                </a:solidFill>
                <a:effectLst/>
                <a:latin typeface="Söhne"/>
              </a:rPr>
              <a:t>Deployments</a:t>
            </a:r>
            <a:r>
              <a:rPr lang="en-US" b="0" i="0" dirty="0">
                <a:solidFill>
                  <a:srgbClr val="374151"/>
                </a:solidFill>
                <a:effectLst/>
                <a:latin typeface="Söhne"/>
              </a:rPr>
              <a:t>: Deployments are a higher-level abstraction that manages </a:t>
            </a:r>
            <a:r>
              <a:rPr lang="en-US" b="0" i="0" dirty="0" err="1">
                <a:solidFill>
                  <a:srgbClr val="374151"/>
                </a:solidFill>
                <a:effectLst/>
                <a:latin typeface="Söhne"/>
              </a:rPr>
              <a:t>ReplicaSets</a:t>
            </a:r>
            <a:r>
              <a:rPr lang="en-US" b="0" i="0" dirty="0">
                <a:solidFill>
                  <a:srgbClr val="374151"/>
                </a:solidFill>
                <a:effectLst/>
                <a:latin typeface="Söhne"/>
              </a:rPr>
              <a:t> and Pods, making it easier to declaratively define and manage the desired state of your application. Deployments enable features like rolling updates and rollbacks, ensuring application availability and reliability.</a:t>
            </a:r>
          </a:p>
          <a:p>
            <a:endParaRPr lang="en-IN" dirty="0"/>
          </a:p>
        </p:txBody>
      </p:sp>
      <p:sp>
        <p:nvSpPr>
          <p:cNvPr id="4" name="Slide Number Placeholder 3">
            <a:extLst>
              <a:ext uri="{FF2B5EF4-FFF2-40B4-BE49-F238E27FC236}">
                <a16:creationId xmlns:a16="http://schemas.microsoft.com/office/drawing/2014/main" id="{72B57EE4-D89B-36A6-B994-96AE006C457A}"/>
              </a:ext>
            </a:extLst>
          </p:cNvPr>
          <p:cNvSpPr>
            <a:spLocks noGrp="1"/>
          </p:cNvSpPr>
          <p:nvPr>
            <p:ph type="sldNum" sz="quarter" idx="5"/>
          </p:nvPr>
        </p:nvSpPr>
        <p:spPr/>
        <p:txBody>
          <a:bodyPr/>
          <a:lstStyle/>
          <a:p>
            <a:fld id="{E7E60BB7-C22A-42F9-BD88-0DE1B20B3444}" type="slidenum">
              <a:rPr lang="en-IN" smtClean="0"/>
              <a:t>33</a:t>
            </a:fld>
            <a:endParaRPr lang="en-IN"/>
          </a:p>
        </p:txBody>
      </p:sp>
    </p:spTree>
    <p:extLst>
      <p:ext uri="{BB962C8B-B14F-4D97-AF65-F5344CB8AC3E}">
        <p14:creationId xmlns:p14="http://schemas.microsoft.com/office/powerpoint/2010/main" val="339684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59AB9-3B2F-9495-07C1-6BC735545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C19ED7-13A0-D6BD-5290-30BEA0121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ACCF4-7CCE-B779-14CC-A3C5803319E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BDD6342-E894-B896-6694-166D998F0EA6}"/>
              </a:ext>
            </a:extLst>
          </p:cNvPr>
          <p:cNvSpPr>
            <a:spLocks noGrp="1"/>
          </p:cNvSpPr>
          <p:nvPr>
            <p:ph type="sldNum" sz="quarter" idx="5"/>
          </p:nvPr>
        </p:nvSpPr>
        <p:spPr/>
        <p:txBody>
          <a:bodyPr/>
          <a:lstStyle/>
          <a:p>
            <a:fld id="{E7E60BB7-C22A-42F9-BD88-0DE1B20B3444}" type="slidenum">
              <a:rPr lang="en-IN" smtClean="0"/>
              <a:t>34</a:t>
            </a:fld>
            <a:endParaRPr lang="en-IN"/>
          </a:p>
        </p:txBody>
      </p:sp>
    </p:spTree>
    <p:extLst>
      <p:ext uri="{BB962C8B-B14F-4D97-AF65-F5344CB8AC3E}">
        <p14:creationId xmlns:p14="http://schemas.microsoft.com/office/powerpoint/2010/main" val="1787278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C15E6-56AE-E58C-E673-98053A037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F370E-C9A8-19A9-519F-591F58807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225DD-4EE1-C7A4-7967-E7A7A0BD98AA}"/>
              </a:ext>
            </a:extLst>
          </p:cNvPr>
          <p:cNvSpPr>
            <a:spLocks noGrp="1"/>
          </p:cNvSpPr>
          <p:nvPr>
            <p:ph type="body" idx="1"/>
          </p:nvPr>
        </p:nvSpPr>
        <p:spPr/>
        <p:txBody>
          <a:bodyPr/>
          <a:lstStyle/>
          <a:p>
            <a:r>
              <a:rPr lang="en-US" b="0" i="0" dirty="0">
                <a:solidFill>
                  <a:srgbClr val="374151"/>
                </a:solidFill>
                <a:effectLst/>
                <a:latin typeface="Söhne"/>
              </a:rPr>
              <a:t>An EKS (Elastic Kubernetes Service) cluster with Fargate is a Kubernetes cluster managed by AWS that utilizes Fargate as the compute engine for running Pods. </a:t>
            </a:r>
          </a:p>
          <a:p>
            <a:r>
              <a:rPr lang="en-US" b="0" i="0" dirty="0">
                <a:solidFill>
                  <a:srgbClr val="374151"/>
                </a:solidFill>
                <a:effectLst/>
                <a:latin typeface="Söhne"/>
              </a:rPr>
              <a:t>Fargate eliminates the need to manage EC2 instances, providing a serverless and fully managed platform for containerized applications. </a:t>
            </a:r>
          </a:p>
          <a:p>
            <a:r>
              <a:rPr lang="en-US" b="0" i="0" dirty="0">
                <a:solidFill>
                  <a:srgbClr val="374151"/>
                </a:solidFill>
                <a:effectLst/>
                <a:latin typeface="Söhne"/>
              </a:rPr>
              <a:t>This combination simplifies cluster management, improves resource utilization, and allows for efficient scaling, making it an ideal choice for modern cloud-native deployments.</a:t>
            </a:r>
            <a:endParaRPr lang="en-IN" dirty="0"/>
          </a:p>
        </p:txBody>
      </p:sp>
      <p:sp>
        <p:nvSpPr>
          <p:cNvPr id="4" name="Slide Number Placeholder 3">
            <a:extLst>
              <a:ext uri="{FF2B5EF4-FFF2-40B4-BE49-F238E27FC236}">
                <a16:creationId xmlns:a16="http://schemas.microsoft.com/office/drawing/2014/main" id="{7F341004-F69A-D094-DB98-4262AF688D75}"/>
              </a:ext>
            </a:extLst>
          </p:cNvPr>
          <p:cNvSpPr>
            <a:spLocks noGrp="1"/>
          </p:cNvSpPr>
          <p:nvPr>
            <p:ph type="sldNum" sz="quarter" idx="5"/>
          </p:nvPr>
        </p:nvSpPr>
        <p:spPr/>
        <p:txBody>
          <a:bodyPr/>
          <a:lstStyle/>
          <a:p>
            <a:fld id="{E7E60BB7-C22A-42F9-BD88-0DE1B20B3444}" type="slidenum">
              <a:rPr lang="en-IN" smtClean="0"/>
              <a:t>36</a:t>
            </a:fld>
            <a:endParaRPr lang="en-IN"/>
          </a:p>
        </p:txBody>
      </p:sp>
    </p:spTree>
    <p:extLst>
      <p:ext uri="{BB962C8B-B14F-4D97-AF65-F5344CB8AC3E}">
        <p14:creationId xmlns:p14="http://schemas.microsoft.com/office/powerpoint/2010/main" val="48423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88CC3-AA91-5298-BBAB-DDDA8B4BD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E6DFB-0A40-5580-0341-AA1C9DBA9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E28C4-7275-1446-7BBC-271CFBC7DBE8}"/>
              </a:ext>
            </a:extLst>
          </p:cNvPr>
          <p:cNvSpPr>
            <a:spLocks noGrp="1"/>
          </p:cNvSpPr>
          <p:nvPr>
            <p:ph type="body" idx="1"/>
          </p:nvPr>
        </p:nvSpPr>
        <p:spPr/>
        <p:txBody>
          <a:bodyPr/>
          <a:lstStyle/>
          <a:p>
            <a:r>
              <a:rPr lang="en-US" b="0" i="0" dirty="0">
                <a:solidFill>
                  <a:srgbClr val="374151"/>
                </a:solidFill>
                <a:effectLst/>
                <a:latin typeface="Söhne"/>
              </a:rPr>
              <a:t>An EKS (Elastic Kubernetes Service) cluster with EC2 (Elastic Compute Cloud) leverages EC2 instances as the compute resource for running Pods within the Kubernetes cluster. EKS abstracts the underlying infrastructure, making it easier to deploy, manage, and scale containerized applications. EC2 instances can be customized based on specific requirements, offering flexibility and control over the cluster's compute resources. This combination allows for a wide range of use cases, from traditional applications to more complex workloads, within the Kubernetes ecosystem.</a:t>
            </a:r>
            <a:endParaRPr lang="en-IN" dirty="0"/>
          </a:p>
        </p:txBody>
      </p:sp>
      <p:sp>
        <p:nvSpPr>
          <p:cNvPr id="4" name="Slide Number Placeholder 3">
            <a:extLst>
              <a:ext uri="{FF2B5EF4-FFF2-40B4-BE49-F238E27FC236}">
                <a16:creationId xmlns:a16="http://schemas.microsoft.com/office/drawing/2014/main" id="{0534494C-7C9A-43A4-8A49-E1C4E14068CA}"/>
              </a:ext>
            </a:extLst>
          </p:cNvPr>
          <p:cNvSpPr>
            <a:spLocks noGrp="1"/>
          </p:cNvSpPr>
          <p:nvPr>
            <p:ph type="sldNum" sz="quarter" idx="5"/>
          </p:nvPr>
        </p:nvSpPr>
        <p:spPr/>
        <p:txBody>
          <a:bodyPr/>
          <a:lstStyle/>
          <a:p>
            <a:fld id="{E7E60BB7-C22A-42F9-BD88-0DE1B20B3444}" type="slidenum">
              <a:rPr lang="en-IN" smtClean="0"/>
              <a:t>37</a:t>
            </a:fld>
            <a:endParaRPr lang="en-IN"/>
          </a:p>
        </p:txBody>
      </p:sp>
    </p:spTree>
    <p:extLst>
      <p:ext uri="{BB962C8B-B14F-4D97-AF65-F5344CB8AC3E}">
        <p14:creationId xmlns:p14="http://schemas.microsoft.com/office/powerpoint/2010/main" val="185510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4</a:t>
            </a:fld>
            <a:endParaRPr lang="en-IN"/>
          </a:p>
        </p:txBody>
      </p:sp>
    </p:spTree>
    <p:extLst>
      <p:ext uri="{BB962C8B-B14F-4D97-AF65-F5344CB8AC3E}">
        <p14:creationId xmlns:p14="http://schemas.microsoft.com/office/powerpoint/2010/main" val="67458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5</a:t>
            </a:fld>
            <a:endParaRPr lang="en-IN"/>
          </a:p>
        </p:txBody>
      </p:sp>
    </p:spTree>
    <p:extLst>
      <p:ext uri="{BB962C8B-B14F-4D97-AF65-F5344CB8AC3E}">
        <p14:creationId xmlns:p14="http://schemas.microsoft.com/office/powerpoint/2010/main" val="203381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6</a:t>
            </a:fld>
            <a:endParaRPr lang="en-IN"/>
          </a:p>
        </p:txBody>
      </p:sp>
    </p:spTree>
    <p:extLst>
      <p:ext uri="{BB962C8B-B14F-4D97-AF65-F5344CB8AC3E}">
        <p14:creationId xmlns:p14="http://schemas.microsoft.com/office/powerpoint/2010/main" val="256279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7</a:t>
            </a:fld>
            <a:endParaRPr lang="en-IN"/>
          </a:p>
        </p:txBody>
      </p:sp>
    </p:spTree>
    <p:extLst>
      <p:ext uri="{BB962C8B-B14F-4D97-AF65-F5344CB8AC3E}">
        <p14:creationId xmlns:p14="http://schemas.microsoft.com/office/powerpoint/2010/main" val="51465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8</a:t>
            </a:fld>
            <a:endParaRPr lang="en-IN"/>
          </a:p>
        </p:txBody>
      </p:sp>
    </p:spTree>
    <p:extLst>
      <p:ext uri="{BB962C8B-B14F-4D97-AF65-F5344CB8AC3E}">
        <p14:creationId xmlns:p14="http://schemas.microsoft.com/office/powerpoint/2010/main" val="2462944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9</a:t>
            </a:fld>
            <a:endParaRPr lang="en-IN"/>
          </a:p>
        </p:txBody>
      </p:sp>
    </p:spTree>
    <p:extLst>
      <p:ext uri="{BB962C8B-B14F-4D97-AF65-F5344CB8AC3E}">
        <p14:creationId xmlns:p14="http://schemas.microsoft.com/office/powerpoint/2010/main" val="363261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Pod is the smallest deployable unit in Kubernetes. It represents a single instance of a running process in a cluster, which can be one or more containers packaged together. In Kubernetes containers are run within Pods, and these Pods are scheduled and managed by Kubernetes.</a:t>
            </a:r>
          </a:p>
          <a:p>
            <a:endParaRPr lang="en-US" b="0" i="0" dirty="0">
              <a:solidFill>
                <a:srgbClr val="374151"/>
              </a:solidFill>
              <a:effectLst/>
              <a:latin typeface="Söhne"/>
            </a:endParaRPr>
          </a:p>
          <a:p>
            <a:r>
              <a:rPr lang="en-US" b="0" i="0" dirty="0">
                <a:solidFill>
                  <a:srgbClr val="374151"/>
                </a:solidFill>
                <a:effectLst/>
                <a:latin typeface="Söhne"/>
              </a:rPr>
              <a:t>A Service is used to expose a set of Pods as a network service within the cluster. It provides a stable endpoint (usually an IP address and port) to access the Pods behind it.</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E7E60BB7-C22A-42F9-BD88-0DE1B20B3444}" type="slidenum">
              <a:rPr lang="en-IN" smtClean="0"/>
              <a:t>10</a:t>
            </a:fld>
            <a:endParaRPr lang="en-IN"/>
          </a:p>
        </p:txBody>
      </p:sp>
    </p:spTree>
    <p:extLst>
      <p:ext uri="{BB962C8B-B14F-4D97-AF65-F5344CB8AC3E}">
        <p14:creationId xmlns:p14="http://schemas.microsoft.com/office/powerpoint/2010/main" val="2217884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pic>
        <p:nvPicPr>
          <p:cNvPr id="7" name="Picture 6" descr="A picture containing aqua, blue, turquoise, teal&#10;&#10;Description automatically generated">
            <a:extLst>
              <a:ext uri="{FF2B5EF4-FFF2-40B4-BE49-F238E27FC236}">
                <a16:creationId xmlns:a16="http://schemas.microsoft.com/office/drawing/2014/main" id="{EB30A854-E349-0F57-56CB-503F9F16A2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3CF2F1A-0E62-B44A-7642-55D5E48238F3}"/>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sp>
        <p:nvSpPr>
          <p:cNvPr id="14" name="Title 13">
            <a:extLst>
              <a:ext uri="{FF2B5EF4-FFF2-40B4-BE49-F238E27FC236}">
                <a16:creationId xmlns:a16="http://schemas.microsoft.com/office/drawing/2014/main" id="{4A73C01E-4DCF-CA1A-1168-944BAA19ED29}"/>
              </a:ext>
            </a:extLst>
          </p:cNvPr>
          <p:cNvSpPr>
            <a:spLocks noGrp="1"/>
          </p:cNvSpPr>
          <p:nvPr>
            <p:ph type="title"/>
          </p:nvPr>
        </p:nvSpPr>
        <p:spPr>
          <a:xfrm>
            <a:off x="6096000" y="2766218"/>
            <a:ext cx="5257800" cy="1325563"/>
          </a:xfrm>
        </p:spPr>
        <p:txBody>
          <a:bodyPr/>
          <a:lstStyle>
            <a:lvl1pPr>
              <a:defRPr>
                <a:solidFill>
                  <a:schemeClr val="bg1"/>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46669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Categories_0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BC1359C-1FA0-409E-20AE-EE2E32B4AE27}"/>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C052B8B9-243C-5962-DC29-D7ADF899D91F}"/>
              </a:ext>
            </a:extLst>
          </p:cNvPr>
          <p:cNvSpPr>
            <a:spLocks noGrp="1"/>
          </p:cNvSpPr>
          <p:nvPr>
            <p:ph type="title"/>
          </p:nvPr>
        </p:nvSpPr>
        <p:spPr>
          <a:xfrm>
            <a:off x="392578" y="171126"/>
            <a:ext cx="11799422" cy="957405"/>
          </a:xfrm>
        </p:spPr>
        <p:txBody>
          <a:bodyPr>
            <a:normAutofit/>
          </a:bodyPr>
          <a:lstStyle>
            <a:lvl1pPr>
              <a:defRPr sz="2800"/>
            </a:lvl1pPr>
          </a:lstStyle>
          <a:p>
            <a:r>
              <a:rPr lang="en-US"/>
              <a:t>Click to edit Master title style</a:t>
            </a:r>
            <a:endParaRPr lang="en-IN"/>
          </a:p>
        </p:txBody>
      </p:sp>
      <p:sp>
        <p:nvSpPr>
          <p:cNvPr id="13" name="Rectangle: Rounded Corners 15">
            <a:extLst>
              <a:ext uri="{FF2B5EF4-FFF2-40B4-BE49-F238E27FC236}">
                <a16:creationId xmlns:a16="http://schemas.microsoft.com/office/drawing/2014/main" id="{520DA0E4-974B-BE2C-011F-176D5DB973AE}"/>
              </a:ext>
            </a:extLst>
          </p:cNvPr>
          <p:cNvSpPr/>
          <p:nvPr/>
        </p:nvSpPr>
        <p:spPr>
          <a:xfrm>
            <a:off x="1427548" y="2295097"/>
            <a:ext cx="1623644" cy="1623644"/>
          </a:xfrm>
          <a:prstGeom prst="roundRect">
            <a:avLst>
              <a:gd name="adj" fmla="val 14746"/>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TextBox 13">
            <a:extLst>
              <a:ext uri="{FF2B5EF4-FFF2-40B4-BE49-F238E27FC236}">
                <a16:creationId xmlns:a16="http://schemas.microsoft.com/office/drawing/2014/main" id="{46302DDF-3061-A888-83FB-FE423644EF4F}"/>
              </a:ext>
            </a:extLst>
          </p:cNvPr>
          <p:cNvSpPr txBox="1"/>
          <p:nvPr/>
        </p:nvSpPr>
        <p:spPr>
          <a:xfrm>
            <a:off x="800982" y="2101464"/>
            <a:ext cx="1016625" cy="186204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500" b="1" dirty="0">
                <a:solidFill>
                  <a:schemeClr val="bg1"/>
                </a:solidFill>
              </a:rPr>
              <a:t>1</a:t>
            </a:r>
            <a:endParaRPr lang="en-IN" sz="11500" b="1" dirty="0">
              <a:solidFill>
                <a:schemeClr val="bg1"/>
              </a:solidFill>
            </a:endParaRPr>
          </a:p>
        </p:txBody>
      </p:sp>
      <p:sp>
        <p:nvSpPr>
          <p:cNvPr id="19" name="Rectangle: Rounded Corners 15">
            <a:extLst>
              <a:ext uri="{FF2B5EF4-FFF2-40B4-BE49-F238E27FC236}">
                <a16:creationId xmlns:a16="http://schemas.microsoft.com/office/drawing/2014/main" id="{2261828F-F669-73CD-742E-83C1239BFD38}"/>
              </a:ext>
            </a:extLst>
          </p:cNvPr>
          <p:cNvSpPr/>
          <p:nvPr/>
        </p:nvSpPr>
        <p:spPr>
          <a:xfrm>
            <a:off x="4144137" y="2295097"/>
            <a:ext cx="1623644" cy="1623644"/>
          </a:xfrm>
          <a:prstGeom prst="roundRect">
            <a:avLst>
              <a:gd name="adj" fmla="val 14746"/>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TextBox 20">
            <a:extLst>
              <a:ext uri="{FF2B5EF4-FFF2-40B4-BE49-F238E27FC236}">
                <a16:creationId xmlns:a16="http://schemas.microsoft.com/office/drawing/2014/main" id="{F1FEEBE2-232B-3D79-2A2F-EED3109080D7}"/>
              </a:ext>
            </a:extLst>
          </p:cNvPr>
          <p:cNvSpPr txBox="1"/>
          <p:nvPr/>
        </p:nvSpPr>
        <p:spPr>
          <a:xfrm>
            <a:off x="3534029" y="2101464"/>
            <a:ext cx="1016625" cy="186204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500" b="1">
                <a:solidFill>
                  <a:schemeClr val="bg1"/>
                </a:solidFill>
              </a:rPr>
              <a:t>2</a:t>
            </a:r>
            <a:endParaRPr lang="en-IN" sz="11500" b="1">
              <a:solidFill>
                <a:schemeClr val="bg1"/>
              </a:solidFill>
            </a:endParaRPr>
          </a:p>
        </p:txBody>
      </p:sp>
      <p:sp>
        <p:nvSpPr>
          <p:cNvPr id="25" name="Rectangle: Rounded Corners 15">
            <a:extLst>
              <a:ext uri="{FF2B5EF4-FFF2-40B4-BE49-F238E27FC236}">
                <a16:creationId xmlns:a16="http://schemas.microsoft.com/office/drawing/2014/main" id="{F5EBE213-E89F-A65D-DB1D-8524EE413B4C}"/>
              </a:ext>
            </a:extLst>
          </p:cNvPr>
          <p:cNvSpPr/>
          <p:nvPr/>
        </p:nvSpPr>
        <p:spPr>
          <a:xfrm>
            <a:off x="6927490" y="2295097"/>
            <a:ext cx="1623644" cy="1623644"/>
          </a:xfrm>
          <a:prstGeom prst="roundRect">
            <a:avLst>
              <a:gd name="adj" fmla="val 14746"/>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TextBox 26">
            <a:extLst>
              <a:ext uri="{FF2B5EF4-FFF2-40B4-BE49-F238E27FC236}">
                <a16:creationId xmlns:a16="http://schemas.microsoft.com/office/drawing/2014/main" id="{CD6362D5-D066-D612-2C6E-212FE6AA7FE4}"/>
              </a:ext>
            </a:extLst>
          </p:cNvPr>
          <p:cNvSpPr txBox="1"/>
          <p:nvPr/>
        </p:nvSpPr>
        <p:spPr>
          <a:xfrm>
            <a:off x="6250618" y="2101464"/>
            <a:ext cx="1016625" cy="186204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500" b="1">
                <a:solidFill>
                  <a:schemeClr val="bg1"/>
                </a:solidFill>
              </a:rPr>
              <a:t>3</a:t>
            </a:r>
            <a:endParaRPr lang="en-IN" sz="11500" b="1">
              <a:solidFill>
                <a:schemeClr val="bg1"/>
              </a:solidFill>
            </a:endParaRPr>
          </a:p>
        </p:txBody>
      </p:sp>
      <p:sp>
        <p:nvSpPr>
          <p:cNvPr id="31" name="Rectangle: Rounded Corners 15">
            <a:extLst>
              <a:ext uri="{FF2B5EF4-FFF2-40B4-BE49-F238E27FC236}">
                <a16:creationId xmlns:a16="http://schemas.microsoft.com/office/drawing/2014/main" id="{DE632B44-5690-8531-2FBB-6EC426934E95}"/>
              </a:ext>
            </a:extLst>
          </p:cNvPr>
          <p:cNvSpPr/>
          <p:nvPr/>
        </p:nvSpPr>
        <p:spPr>
          <a:xfrm>
            <a:off x="9680582" y="2295097"/>
            <a:ext cx="1623644" cy="1623644"/>
          </a:xfrm>
          <a:prstGeom prst="roundRect">
            <a:avLst>
              <a:gd name="adj" fmla="val 14746"/>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TextBox 32">
            <a:extLst>
              <a:ext uri="{FF2B5EF4-FFF2-40B4-BE49-F238E27FC236}">
                <a16:creationId xmlns:a16="http://schemas.microsoft.com/office/drawing/2014/main" id="{94B497E2-CA35-24A3-C57A-43E9A6FF93C4}"/>
              </a:ext>
            </a:extLst>
          </p:cNvPr>
          <p:cNvSpPr txBox="1"/>
          <p:nvPr/>
        </p:nvSpPr>
        <p:spPr>
          <a:xfrm>
            <a:off x="9033972" y="2101464"/>
            <a:ext cx="1016625" cy="186204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500" b="1">
                <a:solidFill>
                  <a:schemeClr val="bg1"/>
                </a:solidFill>
              </a:rPr>
              <a:t>4</a:t>
            </a:r>
            <a:endParaRPr lang="en-IN" sz="11500" b="1">
              <a:solidFill>
                <a:schemeClr val="bg1"/>
              </a:solidFill>
            </a:endParaRPr>
          </a:p>
        </p:txBody>
      </p:sp>
      <p:sp>
        <p:nvSpPr>
          <p:cNvPr id="38" name="Picture Placeholder 48">
            <a:extLst>
              <a:ext uri="{FF2B5EF4-FFF2-40B4-BE49-F238E27FC236}">
                <a16:creationId xmlns:a16="http://schemas.microsoft.com/office/drawing/2014/main" id="{376663E3-9A4C-5DFF-7736-5335FC7D5A6C}"/>
              </a:ext>
            </a:extLst>
          </p:cNvPr>
          <p:cNvSpPr>
            <a:spLocks noGrp="1" noChangeAspect="1"/>
          </p:cNvSpPr>
          <p:nvPr>
            <p:ph type="pic" sz="quarter" idx="15"/>
          </p:nvPr>
        </p:nvSpPr>
        <p:spPr>
          <a:xfrm>
            <a:off x="1791851" y="2749036"/>
            <a:ext cx="895038" cy="715766"/>
          </a:xfrm>
          <a:noFill/>
        </p:spPr>
        <p:txBody>
          <a:bodyPr anchor="ctr">
            <a:normAutofit/>
          </a:bodyPr>
          <a:lstStyle>
            <a:lvl1pPr marL="0" indent="0" algn="ctr">
              <a:buNone/>
              <a:defRPr sz="1600">
                <a:solidFill>
                  <a:schemeClr val="bg1"/>
                </a:solidFill>
              </a:defRPr>
            </a:lvl1pPr>
          </a:lstStyle>
          <a:p>
            <a:endParaRPr lang="en-IN" dirty="0"/>
          </a:p>
        </p:txBody>
      </p:sp>
      <p:sp>
        <p:nvSpPr>
          <p:cNvPr id="42" name="Picture Placeholder 48">
            <a:extLst>
              <a:ext uri="{FF2B5EF4-FFF2-40B4-BE49-F238E27FC236}">
                <a16:creationId xmlns:a16="http://schemas.microsoft.com/office/drawing/2014/main" id="{603DCBCA-0244-1D57-6673-5A5154E0C476}"/>
              </a:ext>
            </a:extLst>
          </p:cNvPr>
          <p:cNvSpPr>
            <a:spLocks noGrp="1" noChangeAspect="1"/>
          </p:cNvSpPr>
          <p:nvPr>
            <p:ph type="pic" sz="quarter" idx="16"/>
          </p:nvPr>
        </p:nvSpPr>
        <p:spPr>
          <a:xfrm>
            <a:off x="4508440" y="2749036"/>
            <a:ext cx="895038" cy="715766"/>
          </a:xfrm>
          <a:noFill/>
        </p:spPr>
        <p:txBody>
          <a:bodyPr anchor="ctr">
            <a:normAutofit/>
          </a:bodyPr>
          <a:lstStyle>
            <a:lvl1pPr marL="0" indent="0" algn="ctr">
              <a:buNone/>
              <a:defRPr sz="1600">
                <a:solidFill>
                  <a:schemeClr val="bg1"/>
                </a:solidFill>
              </a:defRPr>
            </a:lvl1pPr>
          </a:lstStyle>
          <a:p>
            <a:endParaRPr lang="en-IN" dirty="0"/>
          </a:p>
        </p:txBody>
      </p:sp>
      <p:sp>
        <p:nvSpPr>
          <p:cNvPr id="43" name="Picture Placeholder 48">
            <a:extLst>
              <a:ext uri="{FF2B5EF4-FFF2-40B4-BE49-F238E27FC236}">
                <a16:creationId xmlns:a16="http://schemas.microsoft.com/office/drawing/2014/main" id="{6628643A-C015-9D9A-544E-37F3EE15228D}"/>
              </a:ext>
            </a:extLst>
          </p:cNvPr>
          <p:cNvSpPr>
            <a:spLocks noGrp="1" noChangeAspect="1"/>
          </p:cNvSpPr>
          <p:nvPr>
            <p:ph type="pic" sz="quarter" idx="17"/>
          </p:nvPr>
        </p:nvSpPr>
        <p:spPr>
          <a:xfrm>
            <a:off x="7291793" y="2749036"/>
            <a:ext cx="895038" cy="715766"/>
          </a:xfrm>
          <a:noFill/>
        </p:spPr>
        <p:txBody>
          <a:bodyPr anchor="ctr">
            <a:normAutofit/>
          </a:bodyPr>
          <a:lstStyle>
            <a:lvl1pPr marL="0" indent="0" algn="ctr">
              <a:buNone/>
              <a:defRPr sz="1600">
                <a:solidFill>
                  <a:schemeClr val="bg1"/>
                </a:solidFill>
              </a:defRPr>
            </a:lvl1pPr>
          </a:lstStyle>
          <a:p>
            <a:endParaRPr lang="en-IN" dirty="0"/>
          </a:p>
        </p:txBody>
      </p:sp>
      <p:sp>
        <p:nvSpPr>
          <p:cNvPr id="44" name="Picture Placeholder 48">
            <a:extLst>
              <a:ext uri="{FF2B5EF4-FFF2-40B4-BE49-F238E27FC236}">
                <a16:creationId xmlns:a16="http://schemas.microsoft.com/office/drawing/2014/main" id="{0E97DD47-686D-AD81-9F2E-23047B73D568}"/>
              </a:ext>
            </a:extLst>
          </p:cNvPr>
          <p:cNvSpPr>
            <a:spLocks noGrp="1" noChangeAspect="1"/>
          </p:cNvSpPr>
          <p:nvPr>
            <p:ph type="pic" sz="quarter" idx="18"/>
          </p:nvPr>
        </p:nvSpPr>
        <p:spPr>
          <a:xfrm>
            <a:off x="10044885" y="2749036"/>
            <a:ext cx="895038" cy="715766"/>
          </a:xfrm>
          <a:noFill/>
        </p:spPr>
        <p:txBody>
          <a:bodyPr anchor="ctr">
            <a:normAutofit/>
          </a:bodyPr>
          <a:lstStyle>
            <a:lvl1pPr marL="0" indent="0" algn="ctr">
              <a:buNone/>
              <a:defRPr sz="1600">
                <a:solidFill>
                  <a:schemeClr val="bg1"/>
                </a:solidFill>
              </a:defRPr>
            </a:lvl1pPr>
          </a:lstStyle>
          <a:p>
            <a:endParaRPr lang="en-IN" dirty="0"/>
          </a:p>
        </p:txBody>
      </p:sp>
      <p:sp>
        <p:nvSpPr>
          <p:cNvPr id="46" name="Text Placeholder 45">
            <a:extLst>
              <a:ext uri="{FF2B5EF4-FFF2-40B4-BE49-F238E27FC236}">
                <a16:creationId xmlns:a16="http://schemas.microsoft.com/office/drawing/2014/main" id="{7F9799B3-1939-3385-EA48-55ED57758B24}"/>
              </a:ext>
            </a:extLst>
          </p:cNvPr>
          <p:cNvSpPr>
            <a:spLocks noGrp="1"/>
          </p:cNvSpPr>
          <p:nvPr>
            <p:ph type="body" sz="quarter" idx="19"/>
          </p:nvPr>
        </p:nvSpPr>
        <p:spPr>
          <a:xfrm>
            <a:off x="1427163" y="4054475"/>
            <a:ext cx="1624012" cy="953460"/>
          </a:xfrm>
        </p:spPr>
        <p:txBody>
          <a:bodyPr>
            <a:noAutofit/>
          </a:bodyPr>
          <a:lstStyle>
            <a:lvl1pPr marL="0" indent="0" algn="ctr">
              <a:buNone/>
              <a:defRPr sz="1800">
                <a:solidFill>
                  <a:schemeClr val="tx1">
                    <a:lumMod val="50000"/>
                    <a:lumOff val="50000"/>
                  </a:schemeClr>
                </a:solidFill>
              </a:defRPr>
            </a:lvl1pPr>
            <a:lvl2pPr marL="457200" indent="0">
              <a:buNone/>
              <a:defRPr sz="1800">
                <a:solidFill>
                  <a:schemeClr val="tx1">
                    <a:lumMod val="50000"/>
                    <a:lumOff val="50000"/>
                  </a:schemeClr>
                </a:solidFill>
              </a:defRPr>
            </a:lvl2pPr>
            <a:lvl3pPr marL="914400" indent="0">
              <a:buNone/>
              <a:defRPr sz="1800">
                <a:solidFill>
                  <a:schemeClr val="tx1">
                    <a:lumMod val="50000"/>
                    <a:lumOff val="50000"/>
                  </a:schemeClr>
                </a:solidFill>
              </a:defRPr>
            </a:lvl3pPr>
            <a:lvl4pPr marL="1371600" indent="0">
              <a:buNone/>
              <a:defRPr sz="1800">
                <a:solidFill>
                  <a:schemeClr val="tx1">
                    <a:lumMod val="50000"/>
                    <a:lumOff val="50000"/>
                  </a:schemeClr>
                </a:solidFill>
              </a:defRPr>
            </a:lvl4pPr>
            <a:lvl5pPr marL="1828800" indent="0">
              <a:buNone/>
              <a:defRPr sz="1800">
                <a:solidFill>
                  <a:schemeClr val="tx1">
                    <a:lumMod val="50000"/>
                    <a:lumOff val="50000"/>
                  </a:schemeClr>
                </a:solidFill>
              </a:defRPr>
            </a:lvl5pPr>
          </a:lstStyle>
          <a:p>
            <a:pPr lvl="0"/>
            <a:r>
              <a:rPr lang="en-US" dirty="0"/>
              <a:t>Click to edit Master text styles</a:t>
            </a:r>
          </a:p>
        </p:txBody>
      </p:sp>
      <p:sp>
        <p:nvSpPr>
          <p:cNvPr id="47" name="Text Placeholder 45">
            <a:extLst>
              <a:ext uri="{FF2B5EF4-FFF2-40B4-BE49-F238E27FC236}">
                <a16:creationId xmlns:a16="http://schemas.microsoft.com/office/drawing/2014/main" id="{7ED55327-CF19-33F5-3635-7C0651676E9E}"/>
              </a:ext>
            </a:extLst>
          </p:cNvPr>
          <p:cNvSpPr>
            <a:spLocks noGrp="1"/>
          </p:cNvSpPr>
          <p:nvPr>
            <p:ph type="body" sz="quarter" idx="20"/>
          </p:nvPr>
        </p:nvSpPr>
        <p:spPr>
          <a:xfrm>
            <a:off x="4143769" y="4054475"/>
            <a:ext cx="1624012" cy="953460"/>
          </a:xfrm>
        </p:spPr>
        <p:txBody>
          <a:bodyPr>
            <a:noAutofit/>
          </a:bodyPr>
          <a:lstStyle>
            <a:lvl1pPr marL="0" indent="0" algn="ctr">
              <a:buNone/>
              <a:defRPr sz="1800">
                <a:solidFill>
                  <a:schemeClr val="tx1">
                    <a:lumMod val="50000"/>
                    <a:lumOff val="50000"/>
                  </a:schemeClr>
                </a:solidFill>
              </a:defRPr>
            </a:lvl1pPr>
            <a:lvl2pPr marL="457200" indent="0">
              <a:buNone/>
              <a:defRPr sz="1800">
                <a:solidFill>
                  <a:schemeClr val="tx1">
                    <a:lumMod val="50000"/>
                    <a:lumOff val="50000"/>
                  </a:schemeClr>
                </a:solidFill>
              </a:defRPr>
            </a:lvl2pPr>
            <a:lvl3pPr marL="914400" indent="0">
              <a:buNone/>
              <a:defRPr sz="1800">
                <a:solidFill>
                  <a:schemeClr val="tx1">
                    <a:lumMod val="50000"/>
                    <a:lumOff val="50000"/>
                  </a:schemeClr>
                </a:solidFill>
              </a:defRPr>
            </a:lvl3pPr>
            <a:lvl4pPr marL="1371600" indent="0">
              <a:buNone/>
              <a:defRPr sz="1800">
                <a:solidFill>
                  <a:schemeClr val="tx1">
                    <a:lumMod val="50000"/>
                    <a:lumOff val="50000"/>
                  </a:schemeClr>
                </a:solidFill>
              </a:defRPr>
            </a:lvl4pPr>
            <a:lvl5pPr marL="1828800" indent="0">
              <a:buNone/>
              <a:defRPr sz="1800">
                <a:solidFill>
                  <a:schemeClr val="tx1">
                    <a:lumMod val="50000"/>
                    <a:lumOff val="50000"/>
                  </a:schemeClr>
                </a:solidFill>
              </a:defRPr>
            </a:lvl5pPr>
          </a:lstStyle>
          <a:p>
            <a:pPr lvl="0"/>
            <a:r>
              <a:rPr lang="en-US" dirty="0"/>
              <a:t>Click to edit Master text styles</a:t>
            </a:r>
          </a:p>
        </p:txBody>
      </p:sp>
      <p:sp>
        <p:nvSpPr>
          <p:cNvPr id="48" name="Text Placeholder 45">
            <a:extLst>
              <a:ext uri="{FF2B5EF4-FFF2-40B4-BE49-F238E27FC236}">
                <a16:creationId xmlns:a16="http://schemas.microsoft.com/office/drawing/2014/main" id="{50FFB29D-D70C-7E40-0566-9F203C3492AB}"/>
              </a:ext>
            </a:extLst>
          </p:cNvPr>
          <p:cNvSpPr>
            <a:spLocks noGrp="1"/>
          </p:cNvSpPr>
          <p:nvPr>
            <p:ph type="body" sz="quarter" idx="21"/>
          </p:nvPr>
        </p:nvSpPr>
        <p:spPr>
          <a:xfrm>
            <a:off x="6927122" y="4054475"/>
            <a:ext cx="1624012" cy="953460"/>
          </a:xfrm>
        </p:spPr>
        <p:txBody>
          <a:bodyPr>
            <a:noAutofit/>
          </a:bodyPr>
          <a:lstStyle>
            <a:lvl1pPr marL="0" indent="0" algn="ctr">
              <a:buNone/>
              <a:defRPr sz="1800">
                <a:solidFill>
                  <a:schemeClr val="tx1">
                    <a:lumMod val="50000"/>
                    <a:lumOff val="50000"/>
                  </a:schemeClr>
                </a:solidFill>
              </a:defRPr>
            </a:lvl1pPr>
            <a:lvl2pPr marL="457200" indent="0">
              <a:buNone/>
              <a:defRPr sz="1800">
                <a:solidFill>
                  <a:schemeClr val="tx1">
                    <a:lumMod val="50000"/>
                    <a:lumOff val="50000"/>
                  </a:schemeClr>
                </a:solidFill>
              </a:defRPr>
            </a:lvl2pPr>
            <a:lvl3pPr marL="914400" indent="0">
              <a:buNone/>
              <a:defRPr sz="1800">
                <a:solidFill>
                  <a:schemeClr val="tx1">
                    <a:lumMod val="50000"/>
                    <a:lumOff val="50000"/>
                  </a:schemeClr>
                </a:solidFill>
              </a:defRPr>
            </a:lvl3pPr>
            <a:lvl4pPr marL="1371600" indent="0">
              <a:buNone/>
              <a:defRPr sz="1800">
                <a:solidFill>
                  <a:schemeClr val="tx1">
                    <a:lumMod val="50000"/>
                    <a:lumOff val="50000"/>
                  </a:schemeClr>
                </a:solidFill>
              </a:defRPr>
            </a:lvl4pPr>
            <a:lvl5pPr marL="1828800" indent="0">
              <a:buNone/>
              <a:defRPr sz="1800">
                <a:solidFill>
                  <a:schemeClr val="tx1">
                    <a:lumMod val="50000"/>
                    <a:lumOff val="50000"/>
                  </a:schemeClr>
                </a:solidFill>
              </a:defRPr>
            </a:lvl5pPr>
          </a:lstStyle>
          <a:p>
            <a:pPr lvl="0"/>
            <a:r>
              <a:rPr lang="en-US" dirty="0"/>
              <a:t>Click to edit Master text styles</a:t>
            </a:r>
          </a:p>
        </p:txBody>
      </p:sp>
      <p:sp>
        <p:nvSpPr>
          <p:cNvPr id="49" name="Text Placeholder 45">
            <a:extLst>
              <a:ext uri="{FF2B5EF4-FFF2-40B4-BE49-F238E27FC236}">
                <a16:creationId xmlns:a16="http://schemas.microsoft.com/office/drawing/2014/main" id="{4E1B5E7C-C44E-37C0-2874-D5ACA5825105}"/>
              </a:ext>
            </a:extLst>
          </p:cNvPr>
          <p:cNvSpPr>
            <a:spLocks noGrp="1"/>
          </p:cNvSpPr>
          <p:nvPr>
            <p:ph type="body" sz="quarter" idx="22"/>
          </p:nvPr>
        </p:nvSpPr>
        <p:spPr>
          <a:xfrm>
            <a:off x="9680214" y="4054475"/>
            <a:ext cx="1624012" cy="953460"/>
          </a:xfrm>
        </p:spPr>
        <p:txBody>
          <a:bodyPr>
            <a:noAutofit/>
          </a:bodyPr>
          <a:lstStyle>
            <a:lvl1pPr marL="0" indent="0" algn="ctr">
              <a:buNone/>
              <a:defRPr sz="1800">
                <a:solidFill>
                  <a:schemeClr val="tx1">
                    <a:lumMod val="50000"/>
                    <a:lumOff val="50000"/>
                  </a:schemeClr>
                </a:solidFill>
              </a:defRPr>
            </a:lvl1pPr>
            <a:lvl2pPr marL="457200" indent="0">
              <a:buNone/>
              <a:defRPr sz="1800">
                <a:solidFill>
                  <a:schemeClr val="tx1">
                    <a:lumMod val="50000"/>
                    <a:lumOff val="50000"/>
                  </a:schemeClr>
                </a:solidFill>
              </a:defRPr>
            </a:lvl2pPr>
            <a:lvl3pPr marL="914400" indent="0">
              <a:buNone/>
              <a:defRPr sz="1800">
                <a:solidFill>
                  <a:schemeClr val="tx1">
                    <a:lumMod val="50000"/>
                    <a:lumOff val="50000"/>
                  </a:schemeClr>
                </a:solidFill>
              </a:defRPr>
            </a:lvl3pPr>
            <a:lvl4pPr marL="1371600" indent="0">
              <a:buNone/>
              <a:defRPr sz="1800">
                <a:solidFill>
                  <a:schemeClr val="tx1">
                    <a:lumMod val="50000"/>
                    <a:lumOff val="50000"/>
                  </a:schemeClr>
                </a:solidFill>
              </a:defRPr>
            </a:lvl4pPr>
            <a:lvl5pPr marL="1828800" indent="0">
              <a:buNone/>
              <a:defRPr sz="1800">
                <a:solidFill>
                  <a:schemeClr val="tx1">
                    <a:lumMod val="50000"/>
                    <a:lumOff val="50000"/>
                  </a:schemeClr>
                </a:solidFill>
              </a:defRPr>
            </a:lvl5pPr>
          </a:lstStyle>
          <a:p>
            <a:pPr lvl="0"/>
            <a:r>
              <a:rPr lang="en-US" dirty="0"/>
              <a:t>Click to edit Master text styles</a:t>
            </a:r>
          </a:p>
        </p:txBody>
      </p:sp>
    </p:spTree>
    <p:extLst>
      <p:ext uri="{BB962C8B-B14F-4D97-AF65-F5344CB8AC3E}">
        <p14:creationId xmlns:p14="http://schemas.microsoft.com/office/powerpoint/2010/main" val="92892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xEl>
                                              <p:pRg st="0" end="0"/>
                                            </p:txEl>
                                          </p:spTgt>
                                        </p:tgtEl>
                                        <p:attrNameLst>
                                          <p:attrName>style.visibility</p:attrName>
                                        </p:attrNameLst>
                                      </p:cBhvr>
                                      <p:to>
                                        <p:strVal val="visible"/>
                                      </p:to>
                                    </p:set>
                                    <p:animEffect transition="in" filter="fade">
                                      <p:cBhvr>
                                        <p:cTn id="20" dur="500"/>
                                        <p:tgtEl>
                                          <p:spTgt spid="4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xEl>
                                              <p:pRg st="0" end="0"/>
                                            </p:txEl>
                                          </p:spTgt>
                                        </p:tgtEl>
                                        <p:attrNameLst>
                                          <p:attrName>style.visibility</p:attrName>
                                        </p:attrNameLst>
                                      </p:cBhvr>
                                      <p:to>
                                        <p:strVal val="visible"/>
                                      </p:to>
                                    </p:set>
                                    <p:animEffect transition="in" filter="fade">
                                      <p:cBhvr>
                                        <p:cTn id="34" dur="500"/>
                                        <p:tgtEl>
                                          <p:spTgt spid="4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nodePh="1">
                                  <p:stCondLst>
                                    <p:cond delay="0"/>
                                  </p:stCondLst>
                                  <p:endCondLst>
                                    <p:cond evt="begin" delay="0">
                                      <p:tn val="43"/>
                                    </p:cond>
                                  </p:end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nodePh="1">
                                  <p:stCondLst>
                                    <p:cond delay="0"/>
                                  </p:stCondLst>
                                  <p:endCondLst>
                                    <p:cond evt="begin" delay="0">
                                      <p:tn val="57"/>
                                    </p:cond>
                                  </p:end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fade">
                                      <p:cBhvr>
                                        <p:cTn id="62"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4" grpId="0"/>
      <p:bldP spid="19" grpId="0" animBg="1"/>
      <p:bldP spid="21" grpId="0"/>
      <p:bldP spid="25" grpId="0" animBg="1"/>
      <p:bldP spid="27" grpId="0"/>
      <p:bldP spid="31" grpId="0" animBg="1"/>
      <p:bldP spid="33" grpId="0"/>
      <p:bldP spid="38" grpId="0"/>
      <p:bldP spid="42" grpId="0"/>
      <p:bldP spid="43" grpId="0"/>
      <p:bldP spid="44" grpId="0"/>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Comparison_Row">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0433176-D65A-845A-EEB6-E633DFF50FAA}"/>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9" name="Title 16">
            <a:extLst>
              <a:ext uri="{FF2B5EF4-FFF2-40B4-BE49-F238E27FC236}">
                <a16:creationId xmlns:a16="http://schemas.microsoft.com/office/drawing/2014/main" id="{EE1B9AAC-4487-0E1F-6EEB-3DEBBE47AE5E}"/>
              </a:ext>
            </a:extLst>
          </p:cNvPr>
          <p:cNvSpPr>
            <a:spLocks noGrp="1"/>
          </p:cNvSpPr>
          <p:nvPr>
            <p:ph type="title"/>
          </p:nvPr>
        </p:nvSpPr>
        <p:spPr>
          <a:xfrm>
            <a:off x="392578" y="171126"/>
            <a:ext cx="11799422" cy="957405"/>
          </a:xfrm>
        </p:spPr>
        <p:txBody>
          <a:bodyPr>
            <a:normAutofit/>
          </a:bodyPr>
          <a:lstStyle>
            <a:lvl1pPr>
              <a:defRPr sz="2800"/>
            </a:lvl1pPr>
          </a:lstStyle>
          <a:p>
            <a:r>
              <a:rPr lang="en-US"/>
              <a:t>Click to edit Master title style</a:t>
            </a:r>
            <a:endParaRPr lang="en-IN"/>
          </a:p>
        </p:txBody>
      </p:sp>
      <p:sp>
        <p:nvSpPr>
          <p:cNvPr id="15" name="Rectangle: Top Corners Rounded 14">
            <a:extLst>
              <a:ext uri="{FF2B5EF4-FFF2-40B4-BE49-F238E27FC236}">
                <a16:creationId xmlns:a16="http://schemas.microsoft.com/office/drawing/2014/main" id="{6D38AB29-159F-B2F9-7F0A-0F5F9B5535FB}"/>
              </a:ext>
            </a:extLst>
          </p:cNvPr>
          <p:cNvSpPr/>
          <p:nvPr userDrawn="1"/>
        </p:nvSpPr>
        <p:spPr>
          <a:xfrm rot="5400000">
            <a:off x="9495122" y="261517"/>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566E4D70-C308-1B24-F7FC-5E8560960A81}"/>
              </a:ext>
            </a:extLst>
          </p:cNvPr>
          <p:cNvGrpSpPr/>
          <p:nvPr userDrawn="1"/>
        </p:nvGrpSpPr>
        <p:grpSpPr>
          <a:xfrm>
            <a:off x="7953154" y="1613218"/>
            <a:ext cx="439732" cy="512704"/>
            <a:chOff x="4092305" y="496615"/>
            <a:chExt cx="819061" cy="954980"/>
          </a:xfrm>
          <a:gradFill>
            <a:gsLst>
              <a:gs pos="0">
                <a:srgbClr val="1E8900"/>
              </a:gs>
              <a:gs pos="100000">
                <a:schemeClr val="accent5"/>
              </a:gs>
            </a:gsLst>
            <a:lin ang="0" scaled="1"/>
          </a:gradFill>
        </p:grpSpPr>
        <p:sp>
          <p:nvSpPr>
            <p:cNvPr id="19" name="Oval 18">
              <a:extLst>
                <a:ext uri="{FF2B5EF4-FFF2-40B4-BE49-F238E27FC236}">
                  <a16:creationId xmlns:a16="http://schemas.microsoft.com/office/drawing/2014/main" id="{75F15DE6-0637-58E8-471C-00D5690C937C}"/>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20" name="Freeform: Shape 19">
              <a:extLst>
                <a:ext uri="{FF2B5EF4-FFF2-40B4-BE49-F238E27FC236}">
                  <a16:creationId xmlns:a16="http://schemas.microsoft.com/office/drawing/2014/main" id="{E041430E-9390-F198-99EF-9C03B5F6F45C}"/>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18" name="TextBox 17">
            <a:extLst>
              <a:ext uri="{FF2B5EF4-FFF2-40B4-BE49-F238E27FC236}">
                <a16:creationId xmlns:a16="http://schemas.microsoft.com/office/drawing/2014/main" id="{A952D392-784F-B6F3-F044-822A042F7234}"/>
              </a:ext>
            </a:extLst>
          </p:cNvPr>
          <p:cNvSpPr txBox="1"/>
          <p:nvPr userDrawn="1"/>
        </p:nvSpPr>
        <p:spPr>
          <a:xfrm>
            <a:off x="7920778" y="1653360"/>
            <a:ext cx="447559" cy="369332"/>
          </a:xfrm>
          <a:prstGeom prst="rect">
            <a:avLst/>
          </a:prstGeom>
          <a:noFill/>
        </p:spPr>
        <p:txBody>
          <a:bodyPr wrap="none" rtlCol="0" anchor="ctr">
            <a:spAutoFit/>
          </a:bodyPr>
          <a:lstStyle/>
          <a:p>
            <a:pPr algn="ctr"/>
            <a:r>
              <a:rPr lang="en-IN" sz="1800" b="1" dirty="0">
                <a:solidFill>
                  <a:schemeClr val="bg1"/>
                </a:solidFill>
              </a:rPr>
              <a:t>01</a:t>
            </a:r>
          </a:p>
        </p:txBody>
      </p:sp>
      <p:sp>
        <p:nvSpPr>
          <p:cNvPr id="21" name="Rectangle: Rounded Corners 20">
            <a:extLst>
              <a:ext uri="{FF2B5EF4-FFF2-40B4-BE49-F238E27FC236}">
                <a16:creationId xmlns:a16="http://schemas.microsoft.com/office/drawing/2014/main" id="{D163C593-D6A6-3FBF-5DD1-3F390ECEEDA1}"/>
              </a:ext>
            </a:extLst>
          </p:cNvPr>
          <p:cNvSpPr/>
          <p:nvPr userDrawn="1"/>
        </p:nvSpPr>
        <p:spPr>
          <a:xfrm rot="5400000">
            <a:off x="5872956" y="265581"/>
            <a:ext cx="446087" cy="3147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Placeholder 12">
            <a:extLst>
              <a:ext uri="{FF2B5EF4-FFF2-40B4-BE49-F238E27FC236}">
                <a16:creationId xmlns:a16="http://schemas.microsoft.com/office/drawing/2014/main" id="{7F903D93-8003-A62A-BF23-CF529B27EB42}"/>
              </a:ext>
            </a:extLst>
          </p:cNvPr>
          <p:cNvSpPr>
            <a:spLocks noGrp="1"/>
          </p:cNvSpPr>
          <p:nvPr userDrawn="1">
            <p:ph type="body" sz="quarter" idx="10"/>
          </p:nvPr>
        </p:nvSpPr>
        <p:spPr>
          <a:xfrm>
            <a:off x="8495350" y="1612084"/>
            <a:ext cx="2796426" cy="446087"/>
          </a:xfrm>
          <a:noFill/>
        </p:spPr>
        <p:txBody>
          <a:bodyPr anchor="ctr">
            <a:noAutofit/>
          </a:bodyPr>
          <a:lstStyle>
            <a:lvl1pPr marL="0" indent="0" algn="l">
              <a:buNone/>
              <a:defRPr sz="1400">
                <a:solidFill>
                  <a:schemeClr val="tx1">
                    <a:lumMod val="50000"/>
                    <a:lumOff val="50000"/>
                  </a:schemeClr>
                </a:solidFill>
              </a:defRPr>
            </a:lvl1pPr>
          </a:lstStyle>
          <a:p>
            <a:pPr lvl="0"/>
            <a:r>
              <a:rPr lang="en-US" dirty="0"/>
              <a:t>Click to edit Master text styles</a:t>
            </a:r>
          </a:p>
        </p:txBody>
      </p:sp>
      <p:sp>
        <p:nvSpPr>
          <p:cNvPr id="22" name="Rectangle: Top Corners Rounded 21">
            <a:extLst>
              <a:ext uri="{FF2B5EF4-FFF2-40B4-BE49-F238E27FC236}">
                <a16:creationId xmlns:a16="http://schemas.microsoft.com/office/drawing/2014/main" id="{7597B45B-A917-1AA1-DD8C-EC22A766CE22}"/>
              </a:ext>
            </a:extLst>
          </p:cNvPr>
          <p:cNvSpPr/>
          <p:nvPr userDrawn="1"/>
        </p:nvSpPr>
        <p:spPr>
          <a:xfrm rot="16200000" flipH="1">
            <a:off x="2312566" y="261517"/>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71589603-67A2-021E-EDE6-1967FCB5E4D5}"/>
              </a:ext>
            </a:extLst>
          </p:cNvPr>
          <p:cNvGrpSpPr/>
          <p:nvPr userDrawn="1"/>
        </p:nvGrpSpPr>
        <p:grpSpPr>
          <a:xfrm flipH="1">
            <a:off x="3843697" y="1581673"/>
            <a:ext cx="439732" cy="512704"/>
            <a:chOff x="4092305" y="496615"/>
            <a:chExt cx="819061" cy="954980"/>
          </a:xfrm>
          <a:gradFill>
            <a:gsLst>
              <a:gs pos="0">
                <a:srgbClr val="E6514B"/>
              </a:gs>
              <a:gs pos="100000">
                <a:srgbClr val="E69A3D"/>
              </a:gs>
            </a:gsLst>
            <a:lin ang="0" scaled="1"/>
          </a:gradFill>
        </p:grpSpPr>
        <p:sp>
          <p:nvSpPr>
            <p:cNvPr id="26" name="Oval 25">
              <a:extLst>
                <a:ext uri="{FF2B5EF4-FFF2-40B4-BE49-F238E27FC236}">
                  <a16:creationId xmlns:a16="http://schemas.microsoft.com/office/drawing/2014/main" id="{734220D2-6BAE-E552-FD2A-2AE0023A9075}"/>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27" name="Freeform: Shape 26">
              <a:extLst>
                <a:ext uri="{FF2B5EF4-FFF2-40B4-BE49-F238E27FC236}">
                  <a16:creationId xmlns:a16="http://schemas.microsoft.com/office/drawing/2014/main" id="{5924FDD9-E1E8-A4E6-C468-6D3928D9EEA5}"/>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25" name="TextBox 24">
            <a:extLst>
              <a:ext uri="{FF2B5EF4-FFF2-40B4-BE49-F238E27FC236}">
                <a16:creationId xmlns:a16="http://schemas.microsoft.com/office/drawing/2014/main" id="{83189BB4-7DA8-489C-34FA-F2313A4E5926}"/>
              </a:ext>
            </a:extLst>
          </p:cNvPr>
          <p:cNvSpPr txBox="1"/>
          <p:nvPr userDrawn="1"/>
        </p:nvSpPr>
        <p:spPr>
          <a:xfrm flipH="1">
            <a:off x="3868246" y="1621815"/>
            <a:ext cx="447559" cy="369332"/>
          </a:xfrm>
          <a:prstGeom prst="rect">
            <a:avLst/>
          </a:prstGeom>
          <a:noFill/>
        </p:spPr>
        <p:txBody>
          <a:bodyPr wrap="none" rtlCol="0" anchor="ctr">
            <a:spAutoFit/>
          </a:bodyPr>
          <a:lstStyle/>
          <a:p>
            <a:pPr algn="ctr"/>
            <a:r>
              <a:rPr lang="en-IN" sz="1800" b="1" dirty="0">
                <a:solidFill>
                  <a:schemeClr val="bg1"/>
                </a:solidFill>
              </a:rPr>
              <a:t>01</a:t>
            </a:r>
          </a:p>
        </p:txBody>
      </p:sp>
      <p:sp>
        <p:nvSpPr>
          <p:cNvPr id="28" name="Text Placeholder 12">
            <a:extLst>
              <a:ext uri="{FF2B5EF4-FFF2-40B4-BE49-F238E27FC236}">
                <a16:creationId xmlns:a16="http://schemas.microsoft.com/office/drawing/2014/main" id="{4A89A17F-154F-31C0-B9AC-B09A85D011D2}"/>
              </a:ext>
            </a:extLst>
          </p:cNvPr>
          <p:cNvSpPr>
            <a:spLocks noGrp="1"/>
          </p:cNvSpPr>
          <p:nvPr userDrawn="1">
            <p:ph type="body" sz="quarter" idx="11"/>
          </p:nvPr>
        </p:nvSpPr>
        <p:spPr>
          <a:xfrm flipH="1">
            <a:off x="961999" y="1612084"/>
            <a:ext cx="2796426" cy="446087"/>
          </a:xfrm>
          <a:noFill/>
        </p:spPr>
        <p:txBody>
          <a:bodyPr anchor="ctr">
            <a:noAutofit/>
          </a:bodyPr>
          <a:lstStyle>
            <a:lvl1pPr marL="0" indent="0" algn="r">
              <a:buNone/>
              <a:defRPr sz="1400">
                <a:solidFill>
                  <a:schemeClr val="tx1">
                    <a:lumMod val="50000"/>
                    <a:lumOff val="50000"/>
                  </a:schemeClr>
                </a:solidFill>
              </a:defRPr>
            </a:lvl1pPr>
          </a:lstStyle>
          <a:p>
            <a:pPr lvl="0"/>
            <a:r>
              <a:rPr lang="en-US" dirty="0"/>
              <a:t>Click to edit Master text styles</a:t>
            </a:r>
          </a:p>
        </p:txBody>
      </p:sp>
      <p:sp>
        <p:nvSpPr>
          <p:cNvPr id="29" name="Text Placeholder 12">
            <a:extLst>
              <a:ext uri="{FF2B5EF4-FFF2-40B4-BE49-F238E27FC236}">
                <a16:creationId xmlns:a16="http://schemas.microsoft.com/office/drawing/2014/main" id="{3E535B90-FC63-46C9-FDEC-165D4ABFF053}"/>
              </a:ext>
            </a:extLst>
          </p:cNvPr>
          <p:cNvSpPr>
            <a:spLocks noGrp="1"/>
          </p:cNvSpPr>
          <p:nvPr userDrawn="1">
            <p:ph type="body" sz="quarter" idx="12"/>
          </p:nvPr>
        </p:nvSpPr>
        <p:spPr>
          <a:xfrm>
            <a:off x="4521792" y="1612084"/>
            <a:ext cx="3147818" cy="446087"/>
          </a:xfrm>
          <a:noFill/>
        </p:spPr>
        <p:txBody>
          <a:bodyPr anchor="ctr">
            <a:noAutofit/>
          </a:bodyPr>
          <a:lstStyle>
            <a:lvl1pPr marL="0" indent="0" algn="ctr">
              <a:buNone/>
              <a:defRPr sz="1400"/>
            </a:lvl1pPr>
          </a:lstStyle>
          <a:p>
            <a:pPr lvl="0"/>
            <a:r>
              <a:rPr lang="en-US" dirty="0"/>
              <a:t>Click to edit Master text styles</a:t>
            </a:r>
          </a:p>
        </p:txBody>
      </p:sp>
      <p:sp>
        <p:nvSpPr>
          <p:cNvPr id="30" name="Rectangle: Top Corners Rounded 29">
            <a:extLst>
              <a:ext uri="{FF2B5EF4-FFF2-40B4-BE49-F238E27FC236}">
                <a16:creationId xmlns:a16="http://schemas.microsoft.com/office/drawing/2014/main" id="{53A30144-0CE4-3190-3E07-D35E6DE32582}"/>
              </a:ext>
            </a:extLst>
          </p:cNvPr>
          <p:cNvSpPr/>
          <p:nvPr userDrawn="1"/>
        </p:nvSpPr>
        <p:spPr>
          <a:xfrm rot="5400000">
            <a:off x="9477930" y="1061856"/>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F6509299-DE0C-CC88-56F5-C512F0CFCA1A}"/>
              </a:ext>
            </a:extLst>
          </p:cNvPr>
          <p:cNvGrpSpPr/>
          <p:nvPr userDrawn="1"/>
        </p:nvGrpSpPr>
        <p:grpSpPr>
          <a:xfrm>
            <a:off x="7935962" y="2413557"/>
            <a:ext cx="439732" cy="512704"/>
            <a:chOff x="4092305" y="496615"/>
            <a:chExt cx="819061" cy="954980"/>
          </a:xfrm>
          <a:gradFill>
            <a:gsLst>
              <a:gs pos="0">
                <a:srgbClr val="1E8900"/>
              </a:gs>
              <a:gs pos="100000">
                <a:schemeClr val="accent5"/>
              </a:gs>
            </a:gsLst>
            <a:lin ang="0" scaled="1"/>
          </a:gradFill>
        </p:grpSpPr>
        <p:sp>
          <p:nvSpPr>
            <p:cNvPr id="32" name="Oval 31">
              <a:extLst>
                <a:ext uri="{FF2B5EF4-FFF2-40B4-BE49-F238E27FC236}">
                  <a16:creationId xmlns:a16="http://schemas.microsoft.com/office/drawing/2014/main" id="{5D4F2B2B-E462-D682-A71B-42B34E110F46}"/>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33" name="Freeform: Shape 32">
              <a:extLst>
                <a:ext uri="{FF2B5EF4-FFF2-40B4-BE49-F238E27FC236}">
                  <a16:creationId xmlns:a16="http://schemas.microsoft.com/office/drawing/2014/main" id="{4120E9C4-B232-9F37-E38D-5E8B37E43AE0}"/>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34" name="TextBox 33">
            <a:extLst>
              <a:ext uri="{FF2B5EF4-FFF2-40B4-BE49-F238E27FC236}">
                <a16:creationId xmlns:a16="http://schemas.microsoft.com/office/drawing/2014/main" id="{8C0BA130-BEB7-B7CA-CC8F-BA840C2E1B4C}"/>
              </a:ext>
            </a:extLst>
          </p:cNvPr>
          <p:cNvSpPr txBox="1"/>
          <p:nvPr userDrawn="1"/>
        </p:nvSpPr>
        <p:spPr>
          <a:xfrm>
            <a:off x="7903586" y="2453699"/>
            <a:ext cx="447558" cy="369332"/>
          </a:xfrm>
          <a:prstGeom prst="rect">
            <a:avLst/>
          </a:prstGeom>
          <a:noFill/>
        </p:spPr>
        <p:txBody>
          <a:bodyPr wrap="none" rtlCol="0" anchor="ctr">
            <a:spAutoFit/>
          </a:bodyPr>
          <a:lstStyle/>
          <a:p>
            <a:pPr algn="ctr"/>
            <a:r>
              <a:rPr lang="en-IN" sz="1800" b="1" dirty="0">
                <a:solidFill>
                  <a:schemeClr val="bg1"/>
                </a:solidFill>
              </a:rPr>
              <a:t>02</a:t>
            </a:r>
          </a:p>
        </p:txBody>
      </p:sp>
      <p:sp>
        <p:nvSpPr>
          <p:cNvPr id="35" name="Rectangle: Rounded Corners 34">
            <a:extLst>
              <a:ext uri="{FF2B5EF4-FFF2-40B4-BE49-F238E27FC236}">
                <a16:creationId xmlns:a16="http://schemas.microsoft.com/office/drawing/2014/main" id="{84F562A0-5CAB-D8F4-5FAD-567B062AC0D7}"/>
              </a:ext>
            </a:extLst>
          </p:cNvPr>
          <p:cNvSpPr/>
          <p:nvPr userDrawn="1"/>
        </p:nvSpPr>
        <p:spPr>
          <a:xfrm rot="5400000">
            <a:off x="5855764" y="1065920"/>
            <a:ext cx="446087" cy="3147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 Placeholder 12">
            <a:extLst>
              <a:ext uri="{FF2B5EF4-FFF2-40B4-BE49-F238E27FC236}">
                <a16:creationId xmlns:a16="http://schemas.microsoft.com/office/drawing/2014/main" id="{B72AC04B-4C53-17EB-F1A1-5CAD3124369A}"/>
              </a:ext>
            </a:extLst>
          </p:cNvPr>
          <p:cNvSpPr>
            <a:spLocks noGrp="1"/>
          </p:cNvSpPr>
          <p:nvPr>
            <p:ph type="body" sz="quarter" idx="13"/>
          </p:nvPr>
        </p:nvSpPr>
        <p:spPr>
          <a:xfrm>
            <a:off x="8478158" y="2412423"/>
            <a:ext cx="2796426" cy="446087"/>
          </a:xfrm>
          <a:noFill/>
        </p:spPr>
        <p:txBody>
          <a:bodyPr anchor="ctr">
            <a:noAutofit/>
          </a:bodyPr>
          <a:lstStyle>
            <a:lvl1pPr marL="0" indent="0" algn="l">
              <a:buNone/>
              <a:defRPr sz="1400">
                <a:solidFill>
                  <a:schemeClr val="tx1">
                    <a:lumMod val="50000"/>
                    <a:lumOff val="50000"/>
                  </a:schemeClr>
                </a:solidFill>
              </a:defRPr>
            </a:lvl1pPr>
          </a:lstStyle>
          <a:p>
            <a:pPr lvl="0"/>
            <a:r>
              <a:rPr lang="en-US" dirty="0"/>
              <a:t>Click to edit Master text styles</a:t>
            </a:r>
          </a:p>
        </p:txBody>
      </p:sp>
      <p:sp>
        <p:nvSpPr>
          <p:cNvPr id="37" name="Rectangle: Top Corners Rounded 36">
            <a:extLst>
              <a:ext uri="{FF2B5EF4-FFF2-40B4-BE49-F238E27FC236}">
                <a16:creationId xmlns:a16="http://schemas.microsoft.com/office/drawing/2014/main" id="{8B0CE68D-5AD4-5259-C159-19338FA37094}"/>
              </a:ext>
            </a:extLst>
          </p:cNvPr>
          <p:cNvSpPr/>
          <p:nvPr userDrawn="1"/>
        </p:nvSpPr>
        <p:spPr>
          <a:xfrm rot="16200000" flipH="1">
            <a:off x="2295374" y="1061856"/>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4A78A7F0-3544-7FCA-C439-90F8DC636C4F}"/>
              </a:ext>
            </a:extLst>
          </p:cNvPr>
          <p:cNvGrpSpPr/>
          <p:nvPr userDrawn="1"/>
        </p:nvGrpSpPr>
        <p:grpSpPr>
          <a:xfrm flipH="1">
            <a:off x="3826505" y="2382012"/>
            <a:ext cx="439732" cy="512704"/>
            <a:chOff x="4092305" y="496615"/>
            <a:chExt cx="819061" cy="954980"/>
          </a:xfrm>
          <a:gradFill>
            <a:gsLst>
              <a:gs pos="0">
                <a:srgbClr val="E6514B"/>
              </a:gs>
              <a:gs pos="100000">
                <a:srgbClr val="E69A3D"/>
              </a:gs>
            </a:gsLst>
            <a:lin ang="0" scaled="1"/>
          </a:gradFill>
        </p:grpSpPr>
        <p:sp>
          <p:nvSpPr>
            <p:cNvPr id="39" name="Oval 38">
              <a:extLst>
                <a:ext uri="{FF2B5EF4-FFF2-40B4-BE49-F238E27FC236}">
                  <a16:creationId xmlns:a16="http://schemas.microsoft.com/office/drawing/2014/main" id="{EDA988F7-8FCC-BF7E-178D-CC686CE539F8}"/>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40" name="Freeform: Shape 39">
              <a:extLst>
                <a:ext uri="{FF2B5EF4-FFF2-40B4-BE49-F238E27FC236}">
                  <a16:creationId xmlns:a16="http://schemas.microsoft.com/office/drawing/2014/main" id="{271DE698-A045-FA0A-6048-708B2EE54D3D}"/>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41" name="TextBox 40">
            <a:extLst>
              <a:ext uri="{FF2B5EF4-FFF2-40B4-BE49-F238E27FC236}">
                <a16:creationId xmlns:a16="http://schemas.microsoft.com/office/drawing/2014/main" id="{2F8940AA-EAB5-2837-8CA5-715BFB0B3725}"/>
              </a:ext>
            </a:extLst>
          </p:cNvPr>
          <p:cNvSpPr txBox="1"/>
          <p:nvPr userDrawn="1"/>
        </p:nvSpPr>
        <p:spPr>
          <a:xfrm flipH="1">
            <a:off x="3851054" y="2422154"/>
            <a:ext cx="447558" cy="369332"/>
          </a:xfrm>
          <a:prstGeom prst="rect">
            <a:avLst/>
          </a:prstGeom>
          <a:noFill/>
        </p:spPr>
        <p:txBody>
          <a:bodyPr wrap="none" rtlCol="0" anchor="ctr">
            <a:spAutoFit/>
          </a:bodyPr>
          <a:lstStyle/>
          <a:p>
            <a:pPr algn="ctr"/>
            <a:r>
              <a:rPr lang="en-IN" sz="1800" b="1" dirty="0">
                <a:solidFill>
                  <a:schemeClr val="bg1"/>
                </a:solidFill>
              </a:rPr>
              <a:t>02</a:t>
            </a:r>
          </a:p>
        </p:txBody>
      </p:sp>
      <p:sp>
        <p:nvSpPr>
          <p:cNvPr id="42" name="Text Placeholder 12">
            <a:extLst>
              <a:ext uri="{FF2B5EF4-FFF2-40B4-BE49-F238E27FC236}">
                <a16:creationId xmlns:a16="http://schemas.microsoft.com/office/drawing/2014/main" id="{31E4D114-8E11-5FDB-2760-3544C5E0FE45}"/>
              </a:ext>
            </a:extLst>
          </p:cNvPr>
          <p:cNvSpPr>
            <a:spLocks noGrp="1"/>
          </p:cNvSpPr>
          <p:nvPr>
            <p:ph type="body" sz="quarter" idx="14"/>
          </p:nvPr>
        </p:nvSpPr>
        <p:spPr>
          <a:xfrm flipH="1">
            <a:off x="944807" y="2412423"/>
            <a:ext cx="2796426" cy="446087"/>
          </a:xfrm>
          <a:noFill/>
        </p:spPr>
        <p:txBody>
          <a:bodyPr anchor="ctr">
            <a:noAutofit/>
          </a:bodyPr>
          <a:lstStyle>
            <a:lvl1pPr marL="0" indent="0" algn="r">
              <a:buNone/>
              <a:defRPr sz="1400">
                <a:solidFill>
                  <a:schemeClr val="tx1">
                    <a:lumMod val="50000"/>
                    <a:lumOff val="50000"/>
                  </a:schemeClr>
                </a:solidFill>
              </a:defRPr>
            </a:lvl1pPr>
          </a:lstStyle>
          <a:p>
            <a:pPr lvl="0"/>
            <a:r>
              <a:rPr lang="en-US" dirty="0"/>
              <a:t>Click to edit Master text styles</a:t>
            </a:r>
          </a:p>
        </p:txBody>
      </p:sp>
      <p:sp>
        <p:nvSpPr>
          <p:cNvPr id="43" name="Text Placeholder 12">
            <a:extLst>
              <a:ext uri="{FF2B5EF4-FFF2-40B4-BE49-F238E27FC236}">
                <a16:creationId xmlns:a16="http://schemas.microsoft.com/office/drawing/2014/main" id="{0A067D6D-632C-A771-9F5B-D70899D1F2AB}"/>
              </a:ext>
            </a:extLst>
          </p:cNvPr>
          <p:cNvSpPr>
            <a:spLocks noGrp="1"/>
          </p:cNvSpPr>
          <p:nvPr>
            <p:ph type="body" sz="quarter" idx="15"/>
          </p:nvPr>
        </p:nvSpPr>
        <p:spPr>
          <a:xfrm>
            <a:off x="4504600" y="2412423"/>
            <a:ext cx="3147818" cy="446087"/>
          </a:xfrm>
          <a:noFill/>
        </p:spPr>
        <p:txBody>
          <a:bodyPr anchor="ctr">
            <a:noAutofit/>
          </a:bodyPr>
          <a:lstStyle>
            <a:lvl1pPr marL="0" indent="0" algn="ctr">
              <a:buNone/>
              <a:defRPr sz="1400"/>
            </a:lvl1pPr>
          </a:lstStyle>
          <a:p>
            <a:pPr lvl="0"/>
            <a:r>
              <a:rPr lang="en-US" dirty="0"/>
              <a:t>Click to edit Master text styles</a:t>
            </a:r>
          </a:p>
        </p:txBody>
      </p:sp>
      <p:sp>
        <p:nvSpPr>
          <p:cNvPr id="44" name="Rectangle: Top Corners Rounded 43">
            <a:extLst>
              <a:ext uri="{FF2B5EF4-FFF2-40B4-BE49-F238E27FC236}">
                <a16:creationId xmlns:a16="http://schemas.microsoft.com/office/drawing/2014/main" id="{C8CC2078-69B4-8082-AD7E-2620D17C989C}"/>
              </a:ext>
            </a:extLst>
          </p:cNvPr>
          <p:cNvSpPr/>
          <p:nvPr userDrawn="1"/>
        </p:nvSpPr>
        <p:spPr>
          <a:xfrm rot="5400000">
            <a:off x="9460738" y="1862195"/>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a:extLst>
              <a:ext uri="{FF2B5EF4-FFF2-40B4-BE49-F238E27FC236}">
                <a16:creationId xmlns:a16="http://schemas.microsoft.com/office/drawing/2014/main" id="{6FC1DE23-209B-B0CF-4B29-B357A5A4379C}"/>
              </a:ext>
            </a:extLst>
          </p:cNvPr>
          <p:cNvGrpSpPr/>
          <p:nvPr userDrawn="1"/>
        </p:nvGrpSpPr>
        <p:grpSpPr>
          <a:xfrm>
            <a:off x="7918770" y="3213896"/>
            <a:ext cx="439732" cy="512704"/>
            <a:chOff x="4092305" y="496615"/>
            <a:chExt cx="819061" cy="954980"/>
          </a:xfrm>
          <a:gradFill>
            <a:gsLst>
              <a:gs pos="0">
                <a:srgbClr val="1E8900"/>
              </a:gs>
              <a:gs pos="100000">
                <a:schemeClr val="accent5"/>
              </a:gs>
            </a:gsLst>
            <a:lin ang="0" scaled="1"/>
          </a:gradFill>
        </p:grpSpPr>
        <p:sp>
          <p:nvSpPr>
            <p:cNvPr id="46" name="Oval 45">
              <a:extLst>
                <a:ext uri="{FF2B5EF4-FFF2-40B4-BE49-F238E27FC236}">
                  <a16:creationId xmlns:a16="http://schemas.microsoft.com/office/drawing/2014/main" id="{172D61E9-E48D-27C3-EE8D-A97E351BF8CF}"/>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47" name="Freeform: Shape 46">
              <a:extLst>
                <a:ext uri="{FF2B5EF4-FFF2-40B4-BE49-F238E27FC236}">
                  <a16:creationId xmlns:a16="http://schemas.microsoft.com/office/drawing/2014/main" id="{0A522E9E-5195-E42A-296E-6BB9CCA65561}"/>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48" name="TextBox 47">
            <a:extLst>
              <a:ext uri="{FF2B5EF4-FFF2-40B4-BE49-F238E27FC236}">
                <a16:creationId xmlns:a16="http://schemas.microsoft.com/office/drawing/2014/main" id="{968A1FDD-24C7-A0CC-F449-DF9F10861227}"/>
              </a:ext>
            </a:extLst>
          </p:cNvPr>
          <p:cNvSpPr txBox="1"/>
          <p:nvPr userDrawn="1"/>
        </p:nvSpPr>
        <p:spPr>
          <a:xfrm>
            <a:off x="7886394" y="3254038"/>
            <a:ext cx="447558" cy="369332"/>
          </a:xfrm>
          <a:prstGeom prst="rect">
            <a:avLst/>
          </a:prstGeom>
          <a:noFill/>
        </p:spPr>
        <p:txBody>
          <a:bodyPr wrap="none" rtlCol="0" anchor="ctr">
            <a:spAutoFit/>
          </a:bodyPr>
          <a:lstStyle/>
          <a:p>
            <a:pPr algn="ctr"/>
            <a:r>
              <a:rPr lang="en-IN" sz="1800" b="1" dirty="0">
                <a:solidFill>
                  <a:schemeClr val="bg1"/>
                </a:solidFill>
              </a:rPr>
              <a:t>03</a:t>
            </a:r>
          </a:p>
        </p:txBody>
      </p:sp>
      <p:sp>
        <p:nvSpPr>
          <p:cNvPr id="49" name="Rectangle: Rounded Corners 48">
            <a:extLst>
              <a:ext uri="{FF2B5EF4-FFF2-40B4-BE49-F238E27FC236}">
                <a16:creationId xmlns:a16="http://schemas.microsoft.com/office/drawing/2014/main" id="{A305C5CA-924F-ACB7-8A5E-E21A05776007}"/>
              </a:ext>
            </a:extLst>
          </p:cNvPr>
          <p:cNvSpPr/>
          <p:nvPr userDrawn="1"/>
        </p:nvSpPr>
        <p:spPr>
          <a:xfrm rot="5400000">
            <a:off x="5838572" y="1866259"/>
            <a:ext cx="446087" cy="3147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 Placeholder 12">
            <a:extLst>
              <a:ext uri="{FF2B5EF4-FFF2-40B4-BE49-F238E27FC236}">
                <a16:creationId xmlns:a16="http://schemas.microsoft.com/office/drawing/2014/main" id="{E109A510-43A1-70FB-BC0C-534B6B638887}"/>
              </a:ext>
            </a:extLst>
          </p:cNvPr>
          <p:cNvSpPr>
            <a:spLocks noGrp="1"/>
          </p:cNvSpPr>
          <p:nvPr>
            <p:ph type="body" sz="quarter" idx="16"/>
          </p:nvPr>
        </p:nvSpPr>
        <p:spPr>
          <a:xfrm>
            <a:off x="8460966" y="3212762"/>
            <a:ext cx="2796426" cy="446087"/>
          </a:xfrm>
          <a:noFill/>
        </p:spPr>
        <p:txBody>
          <a:bodyPr anchor="ctr">
            <a:noAutofit/>
          </a:bodyPr>
          <a:lstStyle>
            <a:lvl1pPr marL="0" indent="0" algn="l">
              <a:buNone/>
              <a:defRPr sz="1400">
                <a:solidFill>
                  <a:schemeClr val="tx1">
                    <a:lumMod val="50000"/>
                    <a:lumOff val="50000"/>
                  </a:schemeClr>
                </a:solidFill>
              </a:defRPr>
            </a:lvl1pPr>
          </a:lstStyle>
          <a:p>
            <a:pPr lvl="0"/>
            <a:r>
              <a:rPr lang="en-US" dirty="0"/>
              <a:t>Click to edit Master text styles</a:t>
            </a:r>
          </a:p>
        </p:txBody>
      </p:sp>
      <p:sp>
        <p:nvSpPr>
          <p:cNvPr id="51" name="Rectangle: Top Corners Rounded 50">
            <a:extLst>
              <a:ext uri="{FF2B5EF4-FFF2-40B4-BE49-F238E27FC236}">
                <a16:creationId xmlns:a16="http://schemas.microsoft.com/office/drawing/2014/main" id="{00443590-D567-DEF5-FE9E-5ADD839EDF30}"/>
              </a:ext>
            </a:extLst>
          </p:cNvPr>
          <p:cNvSpPr/>
          <p:nvPr userDrawn="1"/>
        </p:nvSpPr>
        <p:spPr>
          <a:xfrm rot="16200000" flipH="1">
            <a:off x="2278182" y="1862195"/>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2" name="Group 51">
            <a:extLst>
              <a:ext uri="{FF2B5EF4-FFF2-40B4-BE49-F238E27FC236}">
                <a16:creationId xmlns:a16="http://schemas.microsoft.com/office/drawing/2014/main" id="{83F9B35D-96EF-6E4E-4CA0-C4F3798AF786}"/>
              </a:ext>
            </a:extLst>
          </p:cNvPr>
          <p:cNvGrpSpPr/>
          <p:nvPr userDrawn="1"/>
        </p:nvGrpSpPr>
        <p:grpSpPr>
          <a:xfrm flipH="1">
            <a:off x="3809313" y="3182351"/>
            <a:ext cx="439732" cy="512704"/>
            <a:chOff x="4092305" y="496615"/>
            <a:chExt cx="819061" cy="954980"/>
          </a:xfrm>
          <a:gradFill>
            <a:gsLst>
              <a:gs pos="0">
                <a:srgbClr val="E6514B"/>
              </a:gs>
              <a:gs pos="100000">
                <a:srgbClr val="E69A3D"/>
              </a:gs>
            </a:gsLst>
            <a:lin ang="0" scaled="1"/>
          </a:gradFill>
        </p:grpSpPr>
        <p:sp>
          <p:nvSpPr>
            <p:cNvPr id="53" name="Oval 52">
              <a:extLst>
                <a:ext uri="{FF2B5EF4-FFF2-40B4-BE49-F238E27FC236}">
                  <a16:creationId xmlns:a16="http://schemas.microsoft.com/office/drawing/2014/main" id="{33AA3CD6-1730-E982-FBAE-2AEF5DA046B2}"/>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54" name="Freeform: Shape 53">
              <a:extLst>
                <a:ext uri="{FF2B5EF4-FFF2-40B4-BE49-F238E27FC236}">
                  <a16:creationId xmlns:a16="http://schemas.microsoft.com/office/drawing/2014/main" id="{6D6819EA-9130-1DFF-956B-568D9ABD2B04}"/>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13818520-18B1-D4B6-8837-534186B6B347}"/>
              </a:ext>
            </a:extLst>
          </p:cNvPr>
          <p:cNvSpPr txBox="1"/>
          <p:nvPr userDrawn="1"/>
        </p:nvSpPr>
        <p:spPr>
          <a:xfrm flipH="1">
            <a:off x="3833862" y="3222493"/>
            <a:ext cx="447558" cy="369332"/>
          </a:xfrm>
          <a:prstGeom prst="rect">
            <a:avLst/>
          </a:prstGeom>
          <a:noFill/>
        </p:spPr>
        <p:txBody>
          <a:bodyPr wrap="none" rtlCol="0" anchor="ctr">
            <a:spAutoFit/>
          </a:bodyPr>
          <a:lstStyle/>
          <a:p>
            <a:pPr algn="ctr"/>
            <a:r>
              <a:rPr lang="en-IN" sz="1800" b="1" dirty="0">
                <a:solidFill>
                  <a:schemeClr val="bg1"/>
                </a:solidFill>
              </a:rPr>
              <a:t>03</a:t>
            </a:r>
          </a:p>
        </p:txBody>
      </p:sp>
      <p:sp>
        <p:nvSpPr>
          <p:cNvPr id="56" name="Text Placeholder 12">
            <a:extLst>
              <a:ext uri="{FF2B5EF4-FFF2-40B4-BE49-F238E27FC236}">
                <a16:creationId xmlns:a16="http://schemas.microsoft.com/office/drawing/2014/main" id="{AD2F71D6-F643-4C8C-99FF-8A3E9E71FE1F}"/>
              </a:ext>
            </a:extLst>
          </p:cNvPr>
          <p:cNvSpPr>
            <a:spLocks noGrp="1"/>
          </p:cNvSpPr>
          <p:nvPr>
            <p:ph type="body" sz="quarter" idx="17"/>
          </p:nvPr>
        </p:nvSpPr>
        <p:spPr>
          <a:xfrm flipH="1">
            <a:off x="927615" y="3212762"/>
            <a:ext cx="2796426" cy="446087"/>
          </a:xfrm>
          <a:noFill/>
        </p:spPr>
        <p:txBody>
          <a:bodyPr anchor="ctr">
            <a:noAutofit/>
          </a:bodyPr>
          <a:lstStyle>
            <a:lvl1pPr marL="0" indent="0" algn="r">
              <a:buNone/>
              <a:defRPr sz="1400">
                <a:solidFill>
                  <a:schemeClr val="tx1">
                    <a:lumMod val="50000"/>
                    <a:lumOff val="50000"/>
                  </a:schemeClr>
                </a:solidFill>
              </a:defRPr>
            </a:lvl1pPr>
          </a:lstStyle>
          <a:p>
            <a:pPr lvl="0"/>
            <a:r>
              <a:rPr lang="en-US" dirty="0"/>
              <a:t>Click to edit Master text styles</a:t>
            </a:r>
          </a:p>
        </p:txBody>
      </p:sp>
      <p:sp>
        <p:nvSpPr>
          <p:cNvPr id="57" name="Text Placeholder 12">
            <a:extLst>
              <a:ext uri="{FF2B5EF4-FFF2-40B4-BE49-F238E27FC236}">
                <a16:creationId xmlns:a16="http://schemas.microsoft.com/office/drawing/2014/main" id="{3855ECB2-6ADC-61C4-A2EB-366D31D92C67}"/>
              </a:ext>
            </a:extLst>
          </p:cNvPr>
          <p:cNvSpPr>
            <a:spLocks noGrp="1"/>
          </p:cNvSpPr>
          <p:nvPr>
            <p:ph type="body" sz="quarter" idx="18"/>
          </p:nvPr>
        </p:nvSpPr>
        <p:spPr>
          <a:xfrm>
            <a:off x="4487408" y="3212762"/>
            <a:ext cx="3147818" cy="446087"/>
          </a:xfrm>
          <a:noFill/>
        </p:spPr>
        <p:txBody>
          <a:bodyPr anchor="ctr">
            <a:noAutofit/>
          </a:bodyPr>
          <a:lstStyle>
            <a:lvl1pPr marL="0" indent="0" algn="ctr">
              <a:buNone/>
              <a:defRPr sz="1400"/>
            </a:lvl1pPr>
          </a:lstStyle>
          <a:p>
            <a:pPr lvl="0"/>
            <a:r>
              <a:rPr lang="en-US" dirty="0"/>
              <a:t>Click to edit Master text styles</a:t>
            </a:r>
          </a:p>
        </p:txBody>
      </p:sp>
      <p:sp>
        <p:nvSpPr>
          <p:cNvPr id="58" name="Rectangle: Top Corners Rounded 57">
            <a:extLst>
              <a:ext uri="{FF2B5EF4-FFF2-40B4-BE49-F238E27FC236}">
                <a16:creationId xmlns:a16="http://schemas.microsoft.com/office/drawing/2014/main" id="{AEA811A8-54F1-A5A0-E94B-F503C421DBA6}"/>
              </a:ext>
            </a:extLst>
          </p:cNvPr>
          <p:cNvSpPr/>
          <p:nvPr userDrawn="1"/>
        </p:nvSpPr>
        <p:spPr>
          <a:xfrm rot="5400000">
            <a:off x="9443546" y="2662534"/>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58">
            <a:extLst>
              <a:ext uri="{FF2B5EF4-FFF2-40B4-BE49-F238E27FC236}">
                <a16:creationId xmlns:a16="http://schemas.microsoft.com/office/drawing/2014/main" id="{F6DF987F-7CEE-3B1A-9FF6-FA12227806A5}"/>
              </a:ext>
            </a:extLst>
          </p:cNvPr>
          <p:cNvGrpSpPr/>
          <p:nvPr userDrawn="1"/>
        </p:nvGrpSpPr>
        <p:grpSpPr>
          <a:xfrm>
            <a:off x="7901578" y="4014235"/>
            <a:ext cx="439732" cy="512704"/>
            <a:chOff x="4092305" y="496615"/>
            <a:chExt cx="819061" cy="954980"/>
          </a:xfrm>
          <a:gradFill>
            <a:gsLst>
              <a:gs pos="0">
                <a:srgbClr val="1E8900"/>
              </a:gs>
              <a:gs pos="100000">
                <a:schemeClr val="accent5"/>
              </a:gs>
            </a:gsLst>
            <a:lin ang="0" scaled="1"/>
          </a:gradFill>
        </p:grpSpPr>
        <p:sp>
          <p:nvSpPr>
            <p:cNvPr id="60" name="Oval 59">
              <a:extLst>
                <a:ext uri="{FF2B5EF4-FFF2-40B4-BE49-F238E27FC236}">
                  <a16:creationId xmlns:a16="http://schemas.microsoft.com/office/drawing/2014/main" id="{74971CF5-2F4D-B4A5-DB9C-A87BA8112077}"/>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61" name="Freeform: Shape 60">
              <a:extLst>
                <a:ext uri="{FF2B5EF4-FFF2-40B4-BE49-F238E27FC236}">
                  <a16:creationId xmlns:a16="http://schemas.microsoft.com/office/drawing/2014/main" id="{E7F0D26F-0F5C-5E15-43A4-856B314F4681}"/>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62" name="TextBox 61">
            <a:extLst>
              <a:ext uri="{FF2B5EF4-FFF2-40B4-BE49-F238E27FC236}">
                <a16:creationId xmlns:a16="http://schemas.microsoft.com/office/drawing/2014/main" id="{BE2194FE-E9ED-15AD-B8B4-EE6109738AD6}"/>
              </a:ext>
            </a:extLst>
          </p:cNvPr>
          <p:cNvSpPr txBox="1"/>
          <p:nvPr userDrawn="1"/>
        </p:nvSpPr>
        <p:spPr>
          <a:xfrm>
            <a:off x="7869202" y="4054377"/>
            <a:ext cx="447558" cy="369332"/>
          </a:xfrm>
          <a:prstGeom prst="rect">
            <a:avLst/>
          </a:prstGeom>
          <a:noFill/>
        </p:spPr>
        <p:txBody>
          <a:bodyPr wrap="none" rtlCol="0" anchor="ctr">
            <a:spAutoFit/>
          </a:bodyPr>
          <a:lstStyle/>
          <a:p>
            <a:pPr algn="ctr"/>
            <a:r>
              <a:rPr lang="en-IN" sz="1800" b="1" dirty="0">
                <a:solidFill>
                  <a:schemeClr val="bg1"/>
                </a:solidFill>
              </a:rPr>
              <a:t>04</a:t>
            </a:r>
          </a:p>
        </p:txBody>
      </p:sp>
      <p:sp>
        <p:nvSpPr>
          <p:cNvPr id="63" name="Rectangle: Rounded Corners 62">
            <a:extLst>
              <a:ext uri="{FF2B5EF4-FFF2-40B4-BE49-F238E27FC236}">
                <a16:creationId xmlns:a16="http://schemas.microsoft.com/office/drawing/2014/main" id="{AFD43A3D-FB1D-7785-50F9-00EEC756D9F5}"/>
              </a:ext>
            </a:extLst>
          </p:cNvPr>
          <p:cNvSpPr/>
          <p:nvPr userDrawn="1"/>
        </p:nvSpPr>
        <p:spPr>
          <a:xfrm rot="5400000">
            <a:off x="5821380" y="2666598"/>
            <a:ext cx="446087" cy="3147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Text Placeholder 12">
            <a:extLst>
              <a:ext uri="{FF2B5EF4-FFF2-40B4-BE49-F238E27FC236}">
                <a16:creationId xmlns:a16="http://schemas.microsoft.com/office/drawing/2014/main" id="{5BE9661E-54B7-0E03-BFFD-F16134C85BAB}"/>
              </a:ext>
            </a:extLst>
          </p:cNvPr>
          <p:cNvSpPr>
            <a:spLocks noGrp="1"/>
          </p:cNvSpPr>
          <p:nvPr>
            <p:ph type="body" sz="quarter" idx="19"/>
          </p:nvPr>
        </p:nvSpPr>
        <p:spPr>
          <a:xfrm>
            <a:off x="8443774" y="4013101"/>
            <a:ext cx="2796426" cy="446087"/>
          </a:xfrm>
          <a:noFill/>
        </p:spPr>
        <p:txBody>
          <a:bodyPr anchor="ctr">
            <a:noAutofit/>
          </a:bodyPr>
          <a:lstStyle>
            <a:lvl1pPr marL="0" indent="0" algn="l">
              <a:buNone/>
              <a:defRPr sz="1400">
                <a:solidFill>
                  <a:schemeClr val="tx1">
                    <a:lumMod val="50000"/>
                    <a:lumOff val="50000"/>
                  </a:schemeClr>
                </a:solidFill>
              </a:defRPr>
            </a:lvl1pPr>
          </a:lstStyle>
          <a:p>
            <a:pPr lvl="0"/>
            <a:r>
              <a:rPr lang="en-US" dirty="0"/>
              <a:t>Click to edit Master text styles</a:t>
            </a:r>
          </a:p>
        </p:txBody>
      </p:sp>
      <p:sp>
        <p:nvSpPr>
          <p:cNvPr id="1025" name="Rectangle: Top Corners Rounded 1024">
            <a:extLst>
              <a:ext uri="{FF2B5EF4-FFF2-40B4-BE49-F238E27FC236}">
                <a16:creationId xmlns:a16="http://schemas.microsoft.com/office/drawing/2014/main" id="{27981A6D-3D09-CA5A-93F8-3417148DA0B3}"/>
              </a:ext>
            </a:extLst>
          </p:cNvPr>
          <p:cNvSpPr/>
          <p:nvPr userDrawn="1"/>
        </p:nvSpPr>
        <p:spPr>
          <a:xfrm rot="16200000" flipH="1">
            <a:off x="2260990" y="2662534"/>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27" name="Group 1026">
            <a:extLst>
              <a:ext uri="{FF2B5EF4-FFF2-40B4-BE49-F238E27FC236}">
                <a16:creationId xmlns:a16="http://schemas.microsoft.com/office/drawing/2014/main" id="{C4B68247-47D3-4CD6-CAF0-7850EDE5BEE1}"/>
              </a:ext>
            </a:extLst>
          </p:cNvPr>
          <p:cNvGrpSpPr/>
          <p:nvPr userDrawn="1"/>
        </p:nvGrpSpPr>
        <p:grpSpPr>
          <a:xfrm flipH="1">
            <a:off x="3792121" y="3982690"/>
            <a:ext cx="439732" cy="512704"/>
            <a:chOff x="4092305" y="496615"/>
            <a:chExt cx="819061" cy="954980"/>
          </a:xfrm>
          <a:gradFill>
            <a:gsLst>
              <a:gs pos="0">
                <a:srgbClr val="E6514B"/>
              </a:gs>
              <a:gs pos="100000">
                <a:srgbClr val="E69A3D"/>
              </a:gs>
            </a:gsLst>
            <a:lin ang="0" scaled="1"/>
          </a:gradFill>
        </p:grpSpPr>
        <p:sp>
          <p:nvSpPr>
            <p:cNvPr id="1029" name="Oval 1028">
              <a:extLst>
                <a:ext uri="{FF2B5EF4-FFF2-40B4-BE49-F238E27FC236}">
                  <a16:creationId xmlns:a16="http://schemas.microsoft.com/office/drawing/2014/main" id="{1350938D-C122-2AB6-5CDB-F0E17780DBC5}"/>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30" name="Freeform: Shape 1029">
              <a:extLst>
                <a:ext uri="{FF2B5EF4-FFF2-40B4-BE49-F238E27FC236}">
                  <a16:creationId xmlns:a16="http://schemas.microsoft.com/office/drawing/2014/main" id="{21EACA84-71A7-6B3E-CFEB-0F73E14D78AD}"/>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1031" name="TextBox 1030">
            <a:extLst>
              <a:ext uri="{FF2B5EF4-FFF2-40B4-BE49-F238E27FC236}">
                <a16:creationId xmlns:a16="http://schemas.microsoft.com/office/drawing/2014/main" id="{514CE8B0-2291-AC2D-7BF3-FE7253EA7A9A}"/>
              </a:ext>
            </a:extLst>
          </p:cNvPr>
          <p:cNvSpPr txBox="1"/>
          <p:nvPr userDrawn="1"/>
        </p:nvSpPr>
        <p:spPr>
          <a:xfrm flipH="1">
            <a:off x="3816670" y="4022832"/>
            <a:ext cx="447558" cy="369332"/>
          </a:xfrm>
          <a:prstGeom prst="rect">
            <a:avLst/>
          </a:prstGeom>
          <a:noFill/>
        </p:spPr>
        <p:txBody>
          <a:bodyPr wrap="none" rtlCol="0" anchor="ctr">
            <a:spAutoFit/>
          </a:bodyPr>
          <a:lstStyle/>
          <a:p>
            <a:pPr algn="ctr"/>
            <a:r>
              <a:rPr lang="en-IN" sz="1800" b="1" dirty="0">
                <a:solidFill>
                  <a:schemeClr val="bg1"/>
                </a:solidFill>
              </a:rPr>
              <a:t>04</a:t>
            </a:r>
          </a:p>
        </p:txBody>
      </p:sp>
      <p:sp>
        <p:nvSpPr>
          <p:cNvPr id="1032" name="Text Placeholder 12">
            <a:extLst>
              <a:ext uri="{FF2B5EF4-FFF2-40B4-BE49-F238E27FC236}">
                <a16:creationId xmlns:a16="http://schemas.microsoft.com/office/drawing/2014/main" id="{BC1235AB-BAAB-7CDC-A28E-A268D4441181}"/>
              </a:ext>
            </a:extLst>
          </p:cNvPr>
          <p:cNvSpPr>
            <a:spLocks noGrp="1"/>
          </p:cNvSpPr>
          <p:nvPr>
            <p:ph type="body" sz="quarter" idx="20"/>
          </p:nvPr>
        </p:nvSpPr>
        <p:spPr>
          <a:xfrm flipH="1">
            <a:off x="910423" y="4013101"/>
            <a:ext cx="2796426" cy="446087"/>
          </a:xfrm>
          <a:noFill/>
        </p:spPr>
        <p:txBody>
          <a:bodyPr anchor="ctr">
            <a:noAutofit/>
          </a:bodyPr>
          <a:lstStyle>
            <a:lvl1pPr marL="0" indent="0" algn="r">
              <a:buNone/>
              <a:defRPr sz="1400">
                <a:solidFill>
                  <a:schemeClr val="tx1">
                    <a:lumMod val="50000"/>
                    <a:lumOff val="50000"/>
                  </a:schemeClr>
                </a:solidFill>
              </a:defRPr>
            </a:lvl1pPr>
          </a:lstStyle>
          <a:p>
            <a:pPr lvl="0"/>
            <a:r>
              <a:rPr lang="en-US" dirty="0"/>
              <a:t>Click to edit Master text styles</a:t>
            </a:r>
          </a:p>
        </p:txBody>
      </p:sp>
      <p:sp>
        <p:nvSpPr>
          <p:cNvPr id="1033" name="Text Placeholder 12">
            <a:extLst>
              <a:ext uri="{FF2B5EF4-FFF2-40B4-BE49-F238E27FC236}">
                <a16:creationId xmlns:a16="http://schemas.microsoft.com/office/drawing/2014/main" id="{3634EAC2-AA6B-09B5-EA64-614035769735}"/>
              </a:ext>
            </a:extLst>
          </p:cNvPr>
          <p:cNvSpPr>
            <a:spLocks noGrp="1"/>
          </p:cNvSpPr>
          <p:nvPr>
            <p:ph type="body" sz="quarter" idx="21"/>
          </p:nvPr>
        </p:nvSpPr>
        <p:spPr>
          <a:xfrm>
            <a:off x="4470216" y="4013101"/>
            <a:ext cx="3147818" cy="446087"/>
          </a:xfrm>
          <a:noFill/>
        </p:spPr>
        <p:txBody>
          <a:bodyPr anchor="ctr">
            <a:noAutofit/>
          </a:bodyPr>
          <a:lstStyle>
            <a:lvl1pPr marL="0" indent="0" algn="ctr">
              <a:buNone/>
              <a:defRPr sz="1400"/>
            </a:lvl1pPr>
          </a:lstStyle>
          <a:p>
            <a:pPr lvl="0"/>
            <a:r>
              <a:rPr lang="en-US" dirty="0"/>
              <a:t>Click to edit Master text styles</a:t>
            </a:r>
          </a:p>
        </p:txBody>
      </p:sp>
      <p:sp>
        <p:nvSpPr>
          <p:cNvPr id="1034" name="Rectangle: Top Corners Rounded 1033">
            <a:extLst>
              <a:ext uri="{FF2B5EF4-FFF2-40B4-BE49-F238E27FC236}">
                <a16:creationId xmlns:a16="http://schemas.microsoft.com/office/drawing/2014/main" id="{8437E325-2DF7-13F5-2CCD-FC44DC4FDB8F}"/>
              </a:ext>
            </a:extLst>
          </p:cNvPr>
          <p:cNvSpPr/>
          <p:nvPr userDrawn="1"/>
        </p:nvSpPr>
        <p:spPr>
          <a:xfrm rot="5400000">
            <a:off x="9426354" y="3462873"/>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5" name="Group 1034">
            <a:extLst>
              <a:ext uri="{FF2B5EF4-FFF2-40B4-BE49-F238E27FC236}">
                <a16:creationId xmlns:a16="http://schemas.microsoft.com/office/drawing/2014/main" id="{73A91038-9796-B76C-DEDD-CBF16D8E8AC3}"/>
              </a:ext>
            </a:extLst>
          </p:cNvPr>
          <p:cNvGrpSpPr/>
          <p:nvPr userDrawn="1"/>
        </p:nvGrpSpPr>
        <p:grpSpPr>
          <a:xfrm>
            <a:off x="7884386" y="4814574"/>
            <a:ext cx="439732" cy="512704"/>
            <a:chOff x="4092305" y="496615"/>
            <a:chExt cx="819061" cy="954980"/>
          </a:xfrm>
          <a:gradFill>
            <a:gsLst>
              <a:gs pos="0">
                <a:srgbClr val="1E8900"/>
              </a:gs>
              <a:gs pos="100000">
                <a:schemeClr val="accent5"/>
              </a:gs>
            </a:gsLst>
            <a:lin ang="0" scaled="1"/>
          </a:gradFill>
        </p:grpSpPr>
        <p:sp>
          <p:nvSpPr>
            <p:cNvPr id="1036" name="Oval 1035">
              <a:extLst>
                <a:ext uri="{FF2B5EF4-FFF2-40B4-BE49-F238E27FC236}">
                  <a16:creationId xmlns:a16="http://schemas.microsoft.com/office/drawing/2014/main" id="{90F09474-3056-75F8-BF22-BCFE76ACEE0E}"/>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37" name="Freeform: Shape 1036">
              <a:extLst>
                <a:ext uri="{FF2B5EF4-FFF2-40B4-BE49-F238E27FC236}">
                  <a16:creationId xmlns:a16="http://schemas.microsoft.com/office/drawing/2014/main" id="{455B5199-BEC0-0283-48FA-0F9DEDA3683A}"/>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1038" name="TextBox 1037">
            <a:extLst>
              <a:ext uri="{FF2B5EF4-FFF2-40B4-BE49-F238E27FC236}">
                <a16:creationId xmlns:a16="http://schemas.microsoft.com/office/drawing/2014/main" id="{72523DA6-C728-5400-B85E-4B2BE90ABFBE}"/>
              </a:ext>
            </a:extLst>
          </p:cNvPr>
          <p:cNvSpPr txBox="1"/>
          <p:nvPr userDrawn="1"/>
        </p:nvSpPr>
        <p:spPr>
          <a:xfrm>
            <a:off x="7852010" y="4854716"/>
            <a:ext cx="447558" cy="369332"/>
          </a:xfrm>
          <a:prstGeom prst="rect">
            <a:avLst/>
          </a:prstGeom>
          <a:noFill/>
        </p:spPr>
        <p:txBody>
          <a:bodyPr wrap="none" rtlCol="0" anchor="ctr">
            <a:spAutoFit/>
          </a:bodyPr>
          <a:lstStyle/>
          <a:p>
            <a:pPr algn="ctr"/>
            <a:r>
              <a:rPr lang="en-IN" sz="1800" b="1" dirty="0">
                <a:solidFill>
                  <a:schemeClr val="bg1"/>
                </a:solidFill>
              </a:rPr>
              <a:t>05</a:t>
            </a:r>
          </a:p>
        </p:txBody>
      </p:sp>
      <p:sp>
        <p:nvSpPr>
          <p:cNvPr id="1039" name="Rectangle: Rounded Corners 1038">
            <a:extLst>
              <a:ext uri="{FF2B5EF4-FFF2-40B4-BE49-F238E27FC236}">
                <a16:creationId xmlns:a16="http://schemas.microsoft.com/office/drawing/2014/main" id="{56A7E3A2-F899-1CEB-B071-09D67B0E6318}"/>
              </a:ext>
            </a:extLst>
          </p:cNvPr>
          <p:cNvSpPr/>
          <p:nvPr userDrawn="1"/>
        </p:nvSpPr>
        <p:spPr>
          <a:xfrm rot="5400000">
            <a:off x="5804188" y="3466937"/>
            <a:ext cx="446087" cy="3147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0" name="Text Placeholder 12">
            <a:extLst>
              <a:ext uri="{FF2B5EF4-FFF2-40B4-BE49-F238E27FC236}">
                <a16:creationId xmlns:a16="http://schemas.microsoft.com/office/drawing/2014/main" id="{ECAE889B-18D8-2D4A-751E-2E72925A8375}"/>
              </a:ext>
            </a:extLst>
          </p:cNvPr>
          <p:cNvSpPr>
            <a:spLocks noGrp="1"/>
          </p:cNvSpPr>
          <p:nvPr>
            <p:ph type="body" sz="quarter" idx="22"/>
          </p:nvPr>
        </p:nvSpPr>
        <p:spPr>
          <a:xfrm>
            <a:off x="8426582" y="4813440"/>
            <a:ext cx="2796426" cy="446087"/>
          </a:xfrm>
          <a:noFill/>
        </p:spPr>
        <p:txBody>
          <a:bodyPr anchor="ctr">
            <a:noAutofit/>
          </a:bodyPr>
          <a:lstStyle>
            <a:lvl1pPr marL="0" indent="0" algn="l">
              <a:buNone/>
              <a:defRPr sz="1400">
                <a:solidFill>
                  <a:schemeClr val="tx1">
                    <a:lumMod val="50000"/>
                    <a:lumOff val="50000"/>
                  </a:schemeClr>
                </a:solidFill>
              </a:defRPr>
            </a:lvl1pPr>
          </a:lstStyle>
          <a:p>
            <a:pPr lvl="0"/>
            <a:r>
              <a:rPr lang="en-US" dirty="0"/>
              <a:t>Click to edit Master text styles</a:t>
            </a:r>
          </a:p>
        </p:txBody>
      </p:sp>
      <p:sp>
        <p:nvSpPr>
          <p:cNvPr id="1041" name="Rectangle: Top Corners Rounded 1040">
            <a:extLst>
              <a:ext uri="{FF2B5EF4-FFF2-40B4-BE49-F238E27FC236}">
                <a16:creationId xmlns:a16="http://schemas.microsoft.com/office/drawing/2014/main" id="{12246F36-082B-6BE9-5AC5-33DC2DEA564F}"/>
              </a:ext>
            </a:extLst>
          </p:cNvPr>
          <p:cNvSpPr/>
          <p:nvPr userDrawn="1"/>
        </p:nvSpPr>
        <p:spPr>
          <a:xfrm rot="16200000" flipH="1">
            <a:off x="2243798" y="3462873"/>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2" name="Group 1041">
            <a:extLst>
              <a:ext uri="{FF2B5EF4-FFF2-40B4-BE49-F238E27FC236}">
                <a16:creationId xmlns:a16="http://schemas.microsoft.com/office/drawing/2014/main" id="{C1104A02-B94A-E289-3EB5-49A20A674BCA}"/>
              </a:ext>
            </a:extLst>
          </p:cNvPr>
          <p:cNvGrpSpPr/>
          <p:nvPr userDrawn="1"/>
        </p:nvGrpSpPr>
        <p:grpSpPr>
          <a:xfrm flipH="1">
            <a:off x="3774929" y="4783029"/>
            <a:ext cx="439732" cy="512704"/>
            <a:chOff x="4092305" y="496615"/>
            <a:chExt cx="819061" cy="954980"/>
          </a:xfrm>
          <a:gradFill>
            <a:gsLst>
              <a:gs pos="0">
                <a:srgbClr val="E6514B"/>
              </a:gs>
              <a:gs pos="100000">
                <a:srgbClr val="E69A3D"/>
              </a:gs>
            </a:gsLst>
            <a:lin ang="0" scaled="1"/>
          </a:gradFill>
        </p:grpSpPr>
        <p:sp>
          <p:nvSpPr>
            <p:cNvPr id="1043" name="Oval 1042">
              <a:extLst>
                <a:ext uri="{FF2B5EF4-FFF2-40B4-BE49-F238E27FC236}">
                  <a16:creationId xmlns:a16="http://schemas.microsoft.com/office/drawing/2014/main" id="{7EED888E-C251-2412-EB68-0B2DB3B611EA}"/>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44" name="Freeform: Shape 1043">
              <a:extLst>
                <a:ext uri="{FF2B5EF4-FFF2-40B4-BE49-F238E27FC236}">
                  <a16:creationId xmlns:a16="http://schemas.microsoft.com/office/drawing/2014/main" id="{1D2165FF-16CF-9912-E1A9-9D9A5F166603}"/>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1045" name="TextBox 1044">
            <a:extLst>
              <a:ext uri="{FF2B5EF4-FFF2-40B4-BE49-F238E27FC236}">
                <a16:creationId xmlns:a16="http://schemas.microsoft.com/office/drawing/2014/main" id="{45A2E35F-331C-D555-3D47-0A30E54202B8}"/>
              </a:ext>
            </a:extLst>
          </p:cNvPr>
          <p:cNvSpPr txBox="1"/>
          <p:nvPr userDrawn="1"/>
        </p:nvSpPr>
        <p:spPr>
          <a:xfrm flipH="1">
            <a:off x="3799478" y="4823171"/>
            <a:ext cx="447558" cy="369332"/>
          </a:xfrm>
          <a:prstGeom prst="rect">
            <a:avLst/>
          </a:prstGeom>
          <a:noFill/>
        </p:spPr>
        <p:txBody>
          <a:bodyPr wrap="none" rtlCol="0" anchor="ctr">
            <a:spAutoFit/>
          </a:bodyPr>
          <a:lstStyle/>
          <a:p>
            <a:pPr algn="ctr"/>
            <a:r>
              <a:rPr lang="en-IN" sz="1800" b="1" dirty="0">
                <a:solidFill>
                  <a:schemeClr val="bg1"/>
                </a:solidFill>
              </a:rPr>
              <a:t>05</a:t>
            </a:r>
          </a:p>
        </p:txBody>
      </p:sp>
      <p:sp>
        <p:nvSpPr>
          <p:cNvPr id="1046" name="Text Placeholder 12">
            <a:extLst>
              <a:ext uri="{FF2B5EF4-FFF2-40B4-BE49-F238E27FC236}">
                <a16:creationId xmlns:a16="http://schemas.microsoft.com/office/drawing/2014/main" id="{0F2B8C26-623B-296F-586A-BC2ACEAB9D5C}"/>
              </a:ext>
            </a:extLst>
          </p:cNvPr>
          <p:cNvSpPr>
            <a:spLocks noGrp="1"/>
          </p:cNvSpPr>
          <p:nvPr>
            <p:ph type="body" sz="quarter" idx="23"/>
          </p:nvPr>
        </p:nvSpPr>
        <p:spPr>
          <a:xfrm flipH="1">
            <a:off x="893231" y="4813440"/>
            <a:ext cx="2796426" cy="446087"/>
          </a:xfrm>
          <a:noFill/>
        </p:spPr>
        <p:txBody>
          <a:bodyPr anchor="ctr">
            <a:noAutofit/>
          </a:bodyPr>
          <a:lstStyle>
            <a:lvl1pPr marL="0" indent="0" algn="r">
              <a:buNone/>
              <a:defRPr sz="1400">
                <a:solidFill>
                  <a:schemeClr val="tx1">
                    <a:lumMod val="50000"/>
                    <a:lumOff val="50000"/>
                  </a:schemeClr>
                </a:solidFill>
              </a:defRPr>
            </a:lvl1pPr>
          </a:lstStyle>
          <a:p>
            <a:pPr lvl="0"/>
            <a:r>
              <a:rPr lang="en-US" dirty="0"/>
              <a:t>Click to edit Master text styles</a:t>
            </a:r>
          </a:p>
        </p:txBody>
      </p:sp>
      <p:sp>
        <p:nvSpPr>
          <p:cNvPr id="1047" name="Text Placeholder 12">
            <a:extLst>
              <a:ext uri="{FF2B5EF4-FFF2-40B4-BE49-F238E27FC236}">
                <a16:creationId xmlns:a16="http://schemas.microsoft.com/office/drawing/2014/main" id="{918BC92A-501B-A347-D8AD-01144E6553D7}"/>
              </a:ext>
            </a:extLst>
          </p:cNvPr>
          <p:cNvSpPr>
            <a:spLocks noGrp="1"/>
          </p:cNvSpPr>
          <p:nvPr>
            <p:ph type="body" sz="quarter" idx="24"/>
          </p:nvPr>
        </p:nvSpPr>
        <p:spPr>
          <a:xfrm>
            <a:off x="4453024" y="4813440"/>
            <a:ext cx="3147818" cy="446087"/>
          </a:xfrm>
          <a:noFill/>
        </p:spPr>
        <p:txBody>
          <a:bodyPr anchor="ctr">
            <a:noAutofit/>
          </a:bodyPr>
          <a:lstStyle>
            <a:lvl1pPr marL="0" indent="0" algn="ctr">
              <a:buNone/>
              <a:defRPr sz="1400"/>
            </a:lvl1pPr>
          </a:lstStyle>
          <a:p>
            <a:pPr lvl="0"/>
            <a:r>
              <a:rPr lang="en-US" dirty="0"/>
              <a:t>Click to edit Master text styles</a:t>
            </a:r>
          </a:p>
        </p:txBody>
      </p:sp>
      <p:sp>
        <p:nvSpPr>
          <p:cNvPr id="1048" name="Rectangle: Top Corners Rounded 1047">
            <a:extLst>
              <a:ext uri="{FF2B5EF4-FFF2-40B4-BE49-F238E27FC236}">
                <a16:creationId xmlns:a16="http://schemas.microsoft.com/office/drawing/2014/main" id="{511FD7A0-747E-285A-D771-9FE53C3D2AD8}"/>
              </a:ext>
            </a:extLst>
          </p:cNvPr>
          <p:cNvSpPr/>
          <p:nvPr userDrawn="1"/>
        </p:nvSpPr>
        <p:spPr>
          <a:xfrm rot="5400000">
            <a:off x="9409162" y="4263212"/>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9" name="Group 1048">
            <a:extLst>
              <a:ext uri="{FF2B5EF4-FFF2-40B4-BE49-F238E27FC236}">
                <a16:creationId xmlns:a16="http://schemas.microsoft.com/office/drawing/2014/main" id="{22F9A93F-9C95-2B03-D6B3-904284148190}"/>
              </a:ext>
            </a:extLst>
          </p:cNvPr>
          <p:cNvGrpSpPr/>
          <p:nvPr userDrawn="1"/>
        </p:nvGrpSpPr>
        <p:grpSpPr>
          <a:xfrm>
            <a:off x="7867194" y="5614913"/>
            <a:ext cx="439732" cy="512704"/>
            <a:chOff x="4092305" y="496615"/>
            <a:chExt cx="819061" cy="954980"/>
          </a:xfrm>
          <a:gradFill>
            <a:gsLst>
              <a:gs pos="0">
                <a:srgbClr val="1E8900"/>
              </a:gs>
              <a:gs pos="100000">
                <a:schemeClr val="accent5"/>
              </a:gs>
            </a:gsLst>
            <a:lin ang="0" scaled="1"/>
          </a:gradFill>
        </p:grpSpPr>
        <p:sp>
          <p:nvSpPr>
            <p:cNvPr id="1050" name="Oval 1049">
              <a:extLst>
                <a:ext uri="{FF2B5EF4-FFF2-40B4-BE49-F238E27FC236}">
                  <a16:creationId xmlns:a16="http://schemas.microsoft.com/office/drawing/2014/main" id="{306F9AB9-3D0F-7479-0851-537A8D117010}"/>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51" name="Freeform: Shape 1050">
              <a:extLst>
                <a:ext uri="{FF2B5EF4-FFF2-40B4-BE49-F238E27FC236}">
                  <a16:creationId xmlns:a16="http://schemas.microsoft.com/office/drawing/2014/main" id="{6BC838AB-F074-F822-802F-9E771EC7CE80}"/>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1052" name="TextBox 1051">
            <a:extLst>
              <a:ext uri="{FF2B5EF4-FFF2-40B4-BE49-F238E27FC236}">
                <a16:creationId xmlns:a16="http://schemas.microsoft.com/office/drawing/2014/main" id="{E065D6F7-3615-EEF5-0AB5-0A79652BF24F}"/>
              </a:ext>
            </a:extLst>
          </p:cNvPr>
          <p:cNvSpPr txBox="1"/>
          <p:nvPr userDrawn="1"/>
        </p:nvSpPr>
        <p:spPr>
          <a:xfrm>
            <a:off x="7834818" y="5655055"/>
            <a:ext cx="447558" cy="369332"/>
          </a:xfrm>
          <a:prstGeom prst="rect">
            <a:avLst/>
          </a:prstGeom>
          <a:noFill/>
        </p:spPr>
        <p:txBody>
          <a:bodyPr wrap="none" rtlCol="0" anchor="ctr">
            <a:spAutoFit/>
          </a:bodyPr>
          <a:lstStyle/>
          <a:p>
            <a:pPr algn="ctr"/>
            <a:r>
              <a:rPr lang="en-IN" sz="1800" b="1" dirty="0">
                <a:solidFill>
                  <a:schemeClr val="bg1"/>
                </a:solidFill>
              </a:rPr>
              <a:t>06</a:t>
            </a:r>
          </a:p>
        </p:txBody>
      </p:sp>
      <p:sp>
        <p:nvSpPr>
          <p:cNvPr id="1053" name="Rectangle: Rounded Corners 1052">
            <a:extLst>
              <a:ext uri="{FF2B5EF4-FFF2-40B4-BE49-F238E27FC236}">
                <a16:creationId xmlns:a16="http://schemas.microsoft.com/office/drawing/2014/main" id="{8F929585-0EA1-830F-3658-5629441567C8}"/>
              </a:ext>
            </a:extLst>
          </p:cNvPr>
          <p:cNvSpPr/>
          <p:nvPr userDrawn="1"/>
        </p:nvSpPr>
        <p:spPr>
          <a:xfrm rot="5400000">
            <a:off x="5786996" y="4267276"/>
            <a:ext cx="446087" cy="3147221"/>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4" name="Text Placeholder 12">
            <a:extLst>
              <a:ext uri="{FF2B5EF4-FFF2-40B4-BE49-F238E27FC236}">
                <a16:creationId xmlns:a16="http://schemas.microsoft.com/office/drawing/2014/main" id="{1660F069-5CA9-9125-1D02-C547D3FB5510}"/>
              </a:ext>
            </a:extLst>
          </p:cNvPr>
          <p:cNvSpPr>
            <a:spLocks noGrp="1"/>
          </p:cNvSpPr>
          <p:nvPr>
            <p:ph type="body" sz="quarter" idx="25"/>
          </p:nvPr>
        </p:nvSpPr>
        <p:spPr>
          <a:xfrm>
            <a:off x="8409390" y="5613779"/>
            <a:ext cx="2796426" cy="446087"/>
          </a:xfrm>
          <a:noFill/>
        </p:spPr>
        <p:txBody>
          <a:bodyPr anchor="ctr">
            <a:noAutofit/>
          </a:bodyPr>
          <a:lstStyle>
            <a:lvl1pPr marL="0" indent="0" algn="l">
              <a:buNone/>
              <a:defRPr sz="1400">
                <a:solidFill>
                  <a:schemeClr val="tx1">
                    <a:lumMod val="50000"/>
                    <a:lumOff val="50000"/>
                  </a:schemeClr>
                </a:solidFill>
              </a:defRPr>
            </a:lvl1pPr>
          </a:lstStyle>
          <a:p>
            <a:pPr lvl="0"/>
            <a:r>
              <a:rPr lang="en-US" dirty="0"/>
              <a:t>Click to edit Master text styles</a:t>
            </a:r>
          </a:p>
        </p:txBody>
      </p:sp>
      <p:sp>
        <p:nvSpPr>
          <p:cNvPr id="1055" name="Rectangle: Top Corners Rounded 1054">
            <a:extLst>
              <a:ext uri="{FF2B5EF4-FFF2-40B4-BE49-F238E27FC236}">
                <a16:creationId xmlns:a16="http://schemas.microsoft.com/office/drawing/2014/main" id="{8C549321-B777-1372-3DDC-45A3CA3ED607}"/>
              </a:ext>
            </a:extLst>
          </p:cNvPr>
          <p:cNvSpPr/>
          <p:nvPr userDrawn="1"/>
        </p:nvSpPr>
        <p:spPr>
          <a:xfrm rot="16200000" flipH="1">
            <a:off x="2226606" y="4263212"/>
            <a:ext cx="446087" cy="3147221"/>
          </a:xfrm>
          <a:prstGeom prst="round2Same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6" name="Group 1055">
            <a:extLst>
              <a:ext uri="{FF2B5EF4-FFF2-40B4-BE49-F238E27FC236}">
                <a16:creationId xmlns:a16="http://schemas.microsoft.com/office/drawing/2014/main" id="{AE43B8A8-552D-86DF-4A3B-E87A9D6C1DDD}"/>
              </a:ext>
            </a:extLst>
          </p:cNvPr>
          <p:cNvGrpSpPr/>
          <p:nvPr userDrawn="1"/>
        </p:nvGrpSpPr>
        <p:grpSpPr>
          <a:xfrm flipH="1">
            <a:off x="3757737" y="5583368"/>
            <a:ext cx="439732" cy="512704"/>
            <a:chOff x="4092305" y="496615"/>
            <a:chExt cx="819061" cy="954980"/>
          </a:xfrm>
          <a:gradFill>
            <a:gsLst>
              <a:gs pos="0">
                <a:srgbClr val="E6514B"/>
              </a:gs>
              <a:gs pos="100000">
                <a:srgbClr val="E69A3D"/>
              </a:gs>
            </a:gsLst>
            <a:lin ang="0" scaled="1"/>
          </a:gradFill>
        </p:grpSpPr>
        <p:sp>
          <p:nvSpPr>
            <p:cNvPr id="1057" name="Oval 1056">
              <a:extLst>
                <a:ext uri="{FF2B5EF4-FFF2-40B4-BE49-F238E27FC236}">
                  <a16:creationId xmlns:a16="http://schemas.microsoft.com/office/drawing/2014/main" id="{6AD1043B-F9DA-6BC2-022F-04DE1074467B}"/>
                </a:ext>
              </a:extLst>
            </p:cNvPr>
            <p:cNvSpPr/>
            <p:nvPr userDrawn="1"/>
          </p:nvSpPr>
          <p:spPr>
            <a:xfrm>
              <a:off x="4092305" y="558838"/>
              <a:ext cx="713027" cy="713029"/>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58" name="Freeform: Shape 1057">
              <a:extLst>
                <a:ext uri="{FF2B5EF4-FFF2-40B4-BE49-F238E27FC236}">
                  <a16:creationId xmlns:a16="http://schemas.microsoft.com/office/drawing/2014/main" id="{3A0280CA-D179-FD67-D2BD-7B79F7960182}"/>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pFill/>
            <a:ln w="8467" cap="flat">
              <a:noFill/>
              <a:prstDash val="solid"/>
              <a:miter/>
            </a:ln>
          </p:spPr>
          <p:txBody>
            <a:bodyPr rtlCol="0" anchor="ctr"/>
            <a:lstStyle/>
            <a:p>
              <a:endParaRPr lang="en-IN"/>
            </a:p>
          </p:txBody>
        </p:sp>
      </p:grpSp>
      <p:sp>
        <p:nvSpPr>
          <p:cNvPr id="1059" name="TextBox 1058">
            <a:extLst>
              <a:ext uri="{FF2B5EF4-FFF2-40B4-BE49-F238E27FC236}">
                <a16:creationId xmlns:a16="http://schemas.microsoft.com/office/drawing/2014/main" id="{9085BABA-827C-E342-8F1E-89F99CB16940}"/>
              </a:ext>
            </a:extLst>
          </p:cNvPr>
          <p:cNvSpPr txBox="1"/>
          <p:nvPr userDrawn="1"/>
        </p:nvSpPr>
        <p:spPr>
          <a:xfrm flipH="1">
            <a:off x="3782286" y="5623510"/>
            <a:ext cx="447558" cy="369332"/>
          </a:xfrm>
          <a:prstGeom prst="rect">
            <a:avLst/>
          </a:prstGeom>
          <a:noFill/>
        </p:spPr>
        <p:txBody>
          <a:bodyPr wrap="none" rtlCol="0" anchor="ctr">
            <a:spAutoFit/>
          </a:bodyPr>
          <a:lstStyle/>
          <a:p>
            <a:pPr algn="ctr"/>
            <a:r>
              <a:rPr lang="en-IN" sz="1800" b="1" dirty="0">
                <a:solidFill>
                  <a:schemeClr val="bg1"/>
                </a:solidFill>
              </a:rPr>
              <a:t>06</a:t>
            </a:r>
          </a:p>
        </p:txBody>
      </p:sp>
      <p:sp>
        <p:nvSpPr>
          <p:cNvPr id="1060" name="Text Placeholder 12">
            <a:extLst>
              <a:ext uri="{FF2B5EF4-FFF2-40B4-BE49-F238E27FC236}">
                <a16:creationId xmlns:a16="http://schemas.microsoft.com/office/drawing/2014/main" id="{EAF0D031-81B5-3097-9C4D-3718DED79CBF}"/>
              </a:ext>
            </a:extLst>
          </p:cNvPr>
          <p:cNvSpPr>
            <a:spLocks noGrp="1"/>
          </p:cNvSpPr>
          <p:nvPr>
            <p:ph type="body" sz="quarter" idx="26"/>
          </p:nvPr>
        </p:nvSpPr>
        <p:spPr>
          <a:xfrm flipH="1">
            <a:off x="876039" y="5613779"/>
            <a:ext cx="2796426" cy="446087"/>
          </a:xfrm>
          <a:noFill/>
        </p:spPr>
        <p:txBody>
          <a:bodyPr anchor="ctr">
            <a:noAutofit/>
          </a:bodyPr>
          <a:lstStyle>
            <a:lvl1pPr marL="0" indent="0" algn="r">
              <a:buNone/>
              <a:defRPr sz="1400">
                <a:solidFill>
                  <a:schemeClr val="tx1">
                    <a:lumMod val="50000"/>
                    <a:lumOff val="50000"/>
                  </a:schemeClr>
                </a:solidFill>
              </a:defRPr>
            </a:lvl1pPr>
          </a:lstStyle>
          <a:p>
            <a:pPr lvl="0"/>
            <a:r>
              <a:rPr lang="en-US" dirty="0"/>
              <a:t>Click to edit Master text styles</a:t>
            </a:r>
          </a:p>
        </p:txBody>
      </p:sp>
      <p:sp>
        <p:nvSpPr>
          <p:cNvPr id="1061" name="Text Placeholder 12">
            <a:extLst>
              <a:ext uri="{FF2B5EF4-FFF2-40B4-BE49-F238E27FC236}">
                <a16:creationId xmlns:a16="http://schemas.microsoft.com/office/drawing/2014/main" id="{7F3AE556-B408-77BE-2669-E24C930F9360}"/>
              </a:ext>
            </a:extLst>
          </p:cNvPr>
          <p:cNvSpPr>
            <a:spLocks noGrp="1"/>
          </p:cNvSpPr>
          <p:nvPr>
            <p:ph type="body" sz="quarter" idx="27"/>
          </p:nvPr>
        </p:nvSpPr>
        <p:spPr>
          <a:xfrm>
            <a:off x="4435832" y="5613779"/>
            <a:ext cx="3147818" cy="446087"/>
          </a:xfrm>
          <a:noFill/>
        </p:spPr>
        <p:txBody>
          <a:bodyPr anchor="ctr">
            <a:noAutofit/>
          </a:bodyPr>
          <a:lstStyle>
            <a:lvl1pPr marL="0" indent="0" algn="ctr">
              <a:buNone/>
              <a:defRPr sz="1400"/>
            </a:lvl1pPr>
          </a:lstStyle>
          <a:p>
            <a:pPr lvl="0"/>
            <a:r>
              <a:rPr lang="en-US" dirty="0"/>
              <a:t>Click to edit Master text styles</a:t>
            </a:r>
          </a:p>
        </p:txBody>
      </p:sp>
    </p:spTree>
    <p:extLst>
      <p:ext uri="{BB962C8B-B14F-4D97-AF65-F5344CB8AC3E}">
        <p14:creationId xmlns:p14="http://schemas.microsoft.com/office/powerpoint/2010/main" val="15773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500"/>
                                        <p:tgtEl>
                                          <p:spTgt spid="1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Effect transition="in" filter="fade">
                                      <p:cBhvr>
                                        <p:cTn id="35" dur="500"/>
                                        <p:tgtEl>
                                          <p:spTgt spid="28">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Effect transition="in" filter="fade">
                                      <p:cBhvr>
                                        <p:cTn id="38" dur="500"/>
                                        <p:tgtEl>
                                          <p:spTgt spid="2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500"/>
                                        <p:tgtEl>
                                          <p:spTgt spid="36">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500"/>
                                        <p:tgtEl>
                                          <p:spTgt spid="42">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fade">
                                      <p:cBhvr>
                                        <p:cTn id="70" dur="500"/>
                                        <p:tgtEl>
                                          <p:spTgt spid="4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0">
                                            <p:txEl>
                                              <p:pRg st="0" end="0"/>
                                            </p:txEl>
                                          </p:spTgt>
                                        </p:tgtEl>
                                        <p:attrNameLst>
                                          <p:attrName>style.visibility</p:attrName>
                                        </p:attrNameLst>
                                      </p:cBhvr>
                                      <p:to>
                                        <p:strVal val="visible"/>
                                      </p:to>
                                    </p:set>
                                    <p:animEffect transition="in" filter="fade">
                                      <p:cBhvr>
                                        <p:cTn id="87" dur="500"/>
                                        <p:tgtEl>
                                          <p:spTgt spid="50">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6">
                                            <p:txEl>
                                              <p:pRg st="0" end="0"/>
                                            </p:txEl>
                                          </p:spTgt>
                                        </p:tgtEl>
                                        <p:attrNameLst>
                                          <p:attrName>style.visibility</p:attrName>
                                        </p:attrNameLst>
                                      </p:cBhvr>
                                      <p:to>
                                        <p:strVal val="visible"/>
                                      </p:to>
                                    </p:set>
                                    <p:animEffect transition="in" filter="fade">
                                      <p:cBhvr>
                                        <p:cTn id="99" dur="500"/>
                                        <p:tgtEl>
                                          <p:spTgt spid="56">
                                            <p:txEl>
                                              <p:pRg st="0" end="0"/>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7">
                                            <p:txEl>
                                              <p:pRg st="0" end="0"/>
                                            </p:txEl>
                                          </p:spTgt>
                                        </p:tgtEl>
                                        <p:attrNameLst>
                                          <p:attrName>style.visibility</p:attrName>
                                        </p:attrNameLst>
                                      </p:cBhvr>
                                      <p:to>
                                        <p:strVal val="visible"/>
                                      </p:to>
                                    </p:set>
                                    <p:animEffect transition="in" filter="fade">
                                      <p:cBhvr>
                                        <p:cTn id="102" dur="500"/>
                                        <p:tgtEl>
                                          <p:spTgt spid="57">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nodeType="withEffect">
                                  <p:stCondLst>
                                    <p:cond delay="0"/>
                                  </p:stCondLst>
                                  <p:childTnLst>
                                    <p:set>
                                      <p:cBhvr>
                                        <p:cTn id="109" dur="1" fill="hold">
                                          <p:stCondLst>
                                            <p:cond delay="0"/>
                                          </p:stCondLst>
                                        </p:cTn>
                                        <p:tgtEl>
                                          <p:spTgt spid="59"/>
                                        </p:tgtEl>
                                        <p:attrNameLst>
                                          <p:attrName>style.visibility</p:attrName>
                                        </p:attrNameLst>
                                      </p:cBhvr>
                                      <p:to>
                                        <p:strVal val="visible"/>
                                      </p:to>
                                    </p:set>
                                    <p:animEffect transition="in" filter="fade">
                                      <p:cBhvr>
                                        <p:cTn id="110" dur="500"/>
                                        <p:tgtEl>
                                          <p:spTgt spid="5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fade">
                                      <p:cBhvr>
                                        <p:cTn id="116" dur="500"/>
                                        <p:tgtEl>
                                          <p:spTgt spid="6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24">
                                            <p:txEl>
                                              <p:pRg st="0" end="0"/>
                                            </p:txEl>
                                          </p:spTgt>
                                        </p:tgtEl>
                                        <p:attrNameLst>
                                          <p:attrName>style.visibility</p:attrName>
                                        </p:attrNameLst>
                                      </p:cBhvr>
                                      <p:to>
                                        <p:strVal val="visible"/>
                                      </p:to>
                                    </p:set>
                                    <p:animEffect transition="in" filter="fade">
                                      <p:cBhvr>
                                        <p:cTn id="119" dur="500"/>
                                        <p:tgtEl>
                                          <p:spTgt spid="1024">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25"/>
                                        </p:tgtEl>
                                        <p:attrNameLst>
                                          <p:attrName>style.visibility</p:attrName>
                                        </p:attrNameLst>
                                      </p:cBhvr>
                                      <p:to>
                                        <p:strVal val="visible"/>
                                      </p:to>
                                    </p:set>
                                    <p:animEffect transition="in" filter="fade">
                                      <p:cBhvr>
                                        <p:cTn id="122" dur="500"/>
                                        <p:tgtEl>
                                          <p:spTgt spid="1025"/>
                                        </p:tgtEl>
                                      </p:cBhvr>
                                    </p:animEffect>
                                  </p:childTnLst>
                                </p:cTn>
                              </p:par>
                              <p:par>
                                <p:cTn id="123" presetID="10" presetClass="entr" presetSubtype="0" fill="hold" nodeType="withEffect">
                                  <p:stCondLst>
                                    <p:cond delay="0"/>
                                  </p:stCondLst>
                                  <p:childTnLst>
                                    <p:set>
                                      <p:cBhvr>
                                        <p:cTn id="124" dur="1" fill="hold">
                                          <p:stCondLst>
                                            <p:cond delay="0"/>
                                          </p:stCondLst>
                                        </p:cTn>
                                        <p:tgtEl>
                                          <p:spTgt spid="1027"/>
                                        </p:tgtEl>
                                        <p:attrNameLst>
                                          <p:attrName>style.visibility</p:attrName>
                                        </p:attrNameLst>
                                      </p:cBhvr>
                                      <p:to>
                                        <p:strVal val="visible"/>
                                      </p:to>
                                    </p:set>
                                    <p:animEffect transition="in" filter="fade">
                                      <p:cBhvr>
                                        <p:cTn id="125" dur="500"/>
                                        <p:tgtEl>
                                          <p:spTgt spid="10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31"/>
                                        </p:tgtEl>
                                        <p:attrNameLst>
                                          <p:attrName>style.visibility</p:attrName>
                                        </p:attrNameLst>
                                      </p:cBhvr>
                                      <p:to>
                                        <p:strVal val="visible"/>
                                      </p:to>
                                    </p:set>
                                    <p:animEffect transition="in" filter="fade">
                                      <p:cBhvr>
                                        <p:cTn id="128" dur="500"/>
                                        <p:tgtEl>
                                          <p:spTgt spid="103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032">
                                            <p:txEl>
                                              <p:pRg st="0" end="0"/>
                                            </p:txEl>
                                          </p:spTgt>
                                        </p:tgtEl>
                                        <p:attrNameLst>
                                          <p:attrName>style.visibility</p:attrName>
                                        </p:attrNameLst>
                                      </p:cBhvr>
                                      <p:to>
                                        <p:strVal val="visible"/>
                                      </p:to>
                                    </p:set>
                                    <p:animEffect transition="in" filter="fade">
                                      <p:cBhvr>
                                        <p:cTn id="131" dur="500"/>
                                        <p:tgtEl>
                                          <p:spTgt spid="1032">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33">
                                            <p:txEl>
                                              <p:pRg st="0" end="0"/>
                                            </p:txEl>
                                          </p:spTgt>
                                        </p:tgtEl>
                                        <p:attrNameLst>
                                          <p:attrName>style.visibility</p:attrName>
                                        </p:attrNameLst>
                                      </p:cBhvr>
                                      <p:to>
                                        <p:strVal val="visible"/>
                                      </p:to>
                                    </p:set>
                                    <p:animEffect transition="in" filter="fade">
                                      <p:cBhvr>
                                        <p:cTn id="134" dur="500"/>
                                        <p:tgtEl>
                                          <p:spTgt spid="1033">
                                            <p:txEl>
                                              <p:pRg st="0" end="0"/>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034"/>
                                        </p:tgtEl>
                                        <p:attrNameLst>
                                          <p:attrName>style.visibility</p:attrName>
                                        </p:attrNameLst>
                                      </p:cBhvr>
                                      <p:to>
                                        <p:strVal val="visible"/>
                                      </p:to>
                                    </p:set>
                                    <p:animEffect transition="in" filter="fade">
                                      <p:cBhvr>
                                        <p:cTn id="139" dur="500"/>
                                        <p:tgtEl>
                                          <p:spTgt spid="1034"/>
                                        </p:tgtEl>
                                      </p:cBhvr>
                                    </p:animEffect>
                                  </p:childTnLst>
                                </p:cTn>
                              </p:par>
                              <p:par>
                                <p:cTn id="140" presetID="10" presetClass="entr" presetSubtype="0" fill="hold" nodeType="withEffect">
                                  <p:stCondLst>
                                    <p:cond delay="0"/>
                                  </p:stCondLst>
                                  <p:childTnLst>
                                    <p:set>
                                      <p:cBhvr>
                                        <p:cTn id="141" dur="1" fill="hold">
                                          <p:stCondLst>
                                            <p:cond delay="0"/>
                                          </p:stCondLst>
                                        </p:cTn>
                                        <p:tgtEl>
                                          <p:spTgt spid="1035"/>
                                        </p:tgtEl>
                                        <p:attrNameLst>
                                          <p:attrName>style.visibility</p:attrName>
                                        </p:attrNameLst>
                                      </p:cBhvr>
                                      <p:to>
                                        <p:strVal val="visible"/>
                                      </p:to>
                                    </p:set>
                                    <p:animEffect transition="in" filter="fade">
                                      <p:cBhvr>
                                        <p:cTn id="142" dur="500"/>
                                        <p:tgtEl>
                                          <p:spTgt spid="103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38"/>
                                        </p:tgtEl>
                                        <p:attrNameLst>
                                          <p:attrName>style.visibility</p:attrName>
                                        </p:attrNameLst>
                                      </p:cBhvr>
                                      <p:to>
                                        <p:strVal val="visible"/>
                                      </p:to>
                                    </p:set>
                                    <p:animEffect transition="in" filter="fade">
                                      <p:cBhvr>
                                        <p:cTn id="145" dur="500"/>
                                        <p:tgtEl>
                                          <p:spTgt spid="103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39"/>
                                        </p:tgtEl>
                                        <p:attrNameLst>
                                          <p:attrName>style.visibility</p:attrName>
                                        </p:attrNameLst>
                                      </p:cBhvr>
                                      <p:to>
                                        <p:strVal val="visible"/>
                                      </p:to>
                                    </p:set>
                                    <p:animEffect transition="in" filter="fade">
                                      <p:cBhvr>
                                        <p:cTn id="148" dur="500"/>
                                        <p:tgtEl>
                                          <p:spTgt spid="103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40">
                                            <p:txEl>
                                              <p:pRg st="0" end="0"/>
                                            </p:txEl>
                                          </p:spTgt>
                                        </p:tgtEl>
                                        <p:attrNameLst>
                                          <p:attrName>style.visibility</p:attrName>
                                        </p:attrNameLst>
                                      </p:cBhvr>
                                      <p:to>
                                        <p:strVal val="visible"/>
                                      </p:to>
                                    </p:set>
                                    <p:animEffect transition="in" filter="fade">
                                      <p:cBhvr>
                                        <p:cTn id="151" dur="500"/>
                                        <p:tgtEl>
                                          <p:spTgt spid="1040">
                                            <p:txEl>
                                              <p:pRg st="0" end="0"/>
                                            </p:txEl>
                                          </p:spTgt>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41"/>
                                        </p:tgtEl>
                                        <p:attrNameLst>
                                          <p:attrName>style.visibility</p:attrName>
                                        </p:attrNameLst>
                                      </p:cBhvr>
                                      <p:to>
                                        <p:strVal val="visible"/>
                                      </p:to>
                                    </p:set>
                                    <p:animEffect transition="in" filter="fade">
                                      <p:cBhvr>
                                        <p:cTn id="154" dur="500"/>
                                        <p:tgtEl>
                                          <p:spTgt spid="1041"/>
                                        </p:tgtEl>
                                      </p:cBhvr>
                                    </p:animEffect>
                                  </p:childTnLst>
                                </p:cTn>
                              </p:par>
                              <p:par>
                                <p:cTn id="155" presetID="10" presetClass="entr" presetSubtype="0" fill="hold" nodeType="withEffect">
                                  <p:stCondLst>
                                    <p:cond delay="0"/>
                                  </p:stCondLst>
                                  <p:childTnLst>
                                    <p:set>
                                      <p:cBhvr>
                                        <p:cTn id="156" dur="1" fill="hold">
                                          <p:stCondLst>
                                            <p:cond delay="0"/>
                                          </p:stCondLst>
                                        </p:cTn>
                                        <p:tgtEl>
                                          <p:spTgt spid="1042"/>
                                        </p:tgtEl>
                                        <p:attrNameLst>
                                          <p:attrName>style.visibility</p:attrName>
                                        </p:attrNameLst>
                                      </p:cBhvr>
                                      <p:to>
                                        <p:strVal val="visible"/>
                                      </p:to>
                                    </p:set>
                                    <p:animEffect transition="in" filter="fade">
                                      <p:cBhvr>
                                        <p:cTn id="157" dur="500"/>
                                        <p:tgtEl>
                                          <p:spTgt spid="104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45"/>
                                        </p:tgtEl>
                                        <p:attrNameLst>
                                          <p:attrName>style.visibility</p:attrName>
                                        </p:attrNameLst>
                                      </p:cBhvr>
                                      <p:to>
                                        <p:strVal val="visible"/>
                                      </p:to>
                                    </p:set>
                                    <p:animEffect transition="in" filter="fade">
                                      <p:cBhvr>
                                        <p:cTn id="160" dur="500"/>
                                        <p:tgtEl>
                                          <p:spTgt spid="104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46">
                                            <p:txEl>
                                              <p:pRg st="0" end="0"/>
                                            </p:txEl>
                                          </p:spTgt>
                                        </p:tgtEl>
                                        <p:attrNameLst>
                                          <p:attrName>style.visibility</p:attrName>
                                        </p:attrNameLst>
                                      </p:cBhvr>
                                      <p:to>
                                        <p:strVal val="visible"/>
                                      </p:to>
                                    </p:set>
                                    <p:animEffect transition="in" filter="fade">
                                      <p:cBhvr>
                                        <p:cTn id="163" dur="500"/>
                                        <p:tgtEl>
                                          <p:spTgt spid="1046">
                                            <p:txEl>
                                              <p:pRg st="0" end="0"/>
                                            </p:tx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47">
                                            <p:txEl>
                                              <p:pRg st="0" end="0"/>
                                            </p:txEl>
                                          </p:spTgt>
                                        </p:tgtEl>
                                        <p:attrNameLst>
                                          <p:attrName>style.visibility</p:attrName>
                                        </p:attrNameLst>
                                      </p:cBhvr>
                                      <p:to>
                                        <p:strVal val="visible"/>
                                      </p:to>
                                    </p:set>
                                    <p:animEffect transition="in" filter="fade">
                                      <p:cBhvr>
                                        <p:cTn id="166" dur="500"/>
                                        <p:tgtEl>
                                          <p:spTgt spid="1047">
                                            <p:txEl>
                                              <p:pRg st="0" end="0"/>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1048"/>
                                        </p:tgtEl>
                                        <p:attrNameLst>
                                          <p:attrName>style.visibility</p:attrName>
                                        </p:attrNameLst>
                                      </p:cBhvr>
                                      <p:to>
                                        <p:strVal val="visible"/>
                                      </p:to>
                                    </p:set>
                                    <p:animEffect transition="in" filter="fade">
                                      <p:cBhvr>
                                        <p:cTn id="171" dur="500"/>
                                        <p:tgtEl>
                                          <p:spTgt spid="1048"/>
                                        </p:tgtEl>
                                      </p:cBhvr>
                                    </p:animEffect>
                                  </p:childTnLst>
                                </p:cTn>
                              </p:par>
                              <p:par>
                                <p:cTn id="172" presetID="10" presetClass="entr" presetSubtype="0" fill="hold" nodeType="withEffect">
                                  <p:stCondLst>
                                    <p:cond delay="0"/>
                                  </p:stCondLst>
                                  <p:childTnLst>
                                    <p:set>
                                      <p:cBhvr>
                                        <p:cTn id="173" dur="1" fill="hold">
                                          <p:stCondLst>
                                            <p:cond delay="0"/>
                                          </p:stCondLst>
                                        </p:cTn>
                                        <p:tgtEl>
                                          <p:spTgt spid="1049"/>
                                        </p:tgtEl>
                                        <p:attrNameLst>
                                          <p:attrName>style.visibility</p:attrName>
                                        </p:attrNameLst>
                                      </p:cBhvr>
                                      <p:to>
                                        <p:strVal val="visible"/>
                                      </p:to>
                                    </p:set>
                                    <p:animEffect transition="in" filter="fade">
                                      <p:cBhvr>
                                        <p:cTn id="174" dur="500"/>
                                        <p:tgtEl>
                                          <p:spTgt spid="104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052"/>
                                        </p:tgtEl>
                                        <p:attrNameLst>
                                          <p:attrName>style.visibility</p:attrName>
                                        </p:attrNameLst>
                                      </p:cBhvr>
                                      <p:to>
                                        <p:strVal val="visible"/>
                                      </p:to>
                                    </p:set>
                                    <p:animEffect transition="in" filter="fade">
                                      <p:cBhvr>
                                        <p:cTn id="177" dur="500"/>
                                        <p:tgtEl>
                                          <p:spTgt spid="105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053"/>
                                        </p:tgtEl>
                                        <p:attrNameLst>
                                          <p:attrName>style.visibility</p:attrName>
                                        </p:attrNameLst>
                                      </p:cBhvr>
                                      <p:to>
                                        <p:strVal val="visible"/>
                                      </p:to>
                                    </p:set>
                                    <p:animEffect transition="in" filter="fade">
                                      <p:cBhvr>
                                        <p:cTn id="180" dur="500"/>
                                        <p:tgtEl>
                                          <p:spTgt spid="1053"/>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054">
                                            <p:txEl>
                                              <p:pRg st="0" end="0"/>
                                            </p:txEl>
                                          </p:spTgt>
                                        </p:tgtEl>
                                        <p:attrNameLst>
                                          <p:attrName>style.visibility</p:attrName>
                                        </p:attrNameLst>
                                      </p:cBhvr>
                                      <p:to>
                                        <p:strVal val="visible"/>
                                      </p:to>
                                    </p:set>
                                    <p:animEffect transition="in" filter="fade">
                                      <p:cBhvr>
                                        <p:cTn id="183" dur="500"/>
                                        <p:tgtEl>
                                          <p:spTgt spid="1054">
                                            <p:txEl>
                                              <p:pRg st="0" end="0"/>
                                            </p:txEl>
                                          </p:spTgt>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055"/>
                                        </p:tgtEl>
                                        <p:attrNameLst>
                                          <p:attrName>style.visibility</p:attrName>
                                        </p:attrNameLst>
                                      </p:cBhvr>
                                      <p:to>
                                        <p:strVal val="visible"/>
                                      </p:to>
                                    </p:set>
                                    <p:animEffect transition="in" filter="fade">
                                      <p:cBhvr>
                                        <p:cTn id="186" dur="500"/>
                                        <p:tgtEl>
                                          <p:spTgt spid="1055"/>
                                        </p:tgtEl>
                                      </p:cBhvr>
                                    </p:animEffect>
                                  </p:childTnLst>
                                </p:cTn>
                              </p:par>
                              <p:par>
                                <p:cTn id="187" presetID="10" presetClass="entr" presetSubtype="0" fill="hold" nodeType="withEffect">
                                  <p:stCondLst>
                                    <p:cond delay="0"/>
                                  </p:stCondLst>
                                  <p:childTnLst>
                                    <p:set>
                                      <p:cBhvr>
                                        <p:cTn id="188" dur="1" fill="hold">
                                          <p:stCondLst>
                                            <p:cond delay="0"/>
                                          </p:stCondLst>
                                        </p:cTn>
                                        <p:tgtEl>
                                          <p:spTgt spid="1056"/>
                                        </p:tgtEl>
                                        <p:attrNameLst>
                                          <p:attrName>style.visibility</p:attrName>
                                        </p:attrNameLst>
                                      </p:cBhvr>
                                      <p:to>
                                        <p:strVal val="visible"/>
                                      </p:to>
                                    </p:set>
                                    <p:animEffect transition="in" filter="fade">
                                      <p:cBhvr>
                                        <p:cTn id="189" dur="500"/>
                                        <p:tgtEl>
                                          <p:spTgt spid="105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59"/>
                                        </p:tgtEl>
                                        <p:attrNameLst>
                                          <p:attrName>style.visibility</p:attrName>
                                        </p:attrNameLst>
                                      </p:cBhvr>
                                      <p:to>
                                        <p:strVal val="visible"/>
                                      </p:to>
                                    </p:set>
                                    <p:animEffect transition="in" filter="fade">
                                      <p:cBhvr>
                                        <p:cTn id="192" dur="500"/>
                                        <p:tgtEl>
                                          <p:spTgt spid="1059"/>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60">
                                            <p:txEl>
                                              <p:pRg st="0" end="0"/>
                                            </p:txEl>
                                          </p:spTgt>
                                        </p:tgtEl>
                                        <p:attrNameLst>
                                          <p:attrName>style.visibility</p:attrName>
                                        </p:attrNameLst>
                                      </p:cBhvr>
                                      <p:to>
                                        <p:strVal val="visible"/>
                                      </p:to>
                                    </p:set>
                                    <p:animEffect transition="in" filter="fade">
                                      <p:cBhvr>
                                        <p:cTn id="195" dur="500"/>
                                        <p:tgtEl>
                                          <p:spTgt spid="1060">
                                            <p:txEl>
                                              <p:pRg st="0" end="0"/>
                                            </p:txEl>
                                          </p:spTgt>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061">
                                            <p:txEl>
                                              <p:pRg st="0" end="0"/>
                                            </p:txEl>
                                          </p:spTgt>
                                        </p:tgtEl>
                                        <p:attrNameLst>
                                          <p:attrName>style.visibility</p:attrName>
                                        </p:attrNameLst>
                                      </p:cBhvr>
                                      <p:to>
                                        <p:strVal val="visible"/>
                                      </p:to>
                                    </p:set>
                                    <p:animEffect transition="in" filter="fade">
                                      <p:cBhvr>
                                        <p:cTn id="198" dur="500"/>
                                        <p:tgtEl>
                                          <p:spTgt spid="10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8" grpId="0"/>
      <p:bldP spid="21" grpId="0" animBg="1"/>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2" grpId="0" animBg="1"/>
      <p:bldP spid="25"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4" grpId="0"/>
      <p:bldP spid="35" grpId="0" animBg="1"/>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animBg="1"/>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8" grpId="0"/>
      <p:bldP spid="49" grpId="0" animBg="1"/>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5" grpId="0"/>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animBg="1"/>
      <p:bldP spid="62" grpId="0"/>
      <p:bldP spid="63" grpId="0" animBg="1"/>
      <p:bldP spid="1024" grpId="0" build="p">
        <p:tmplLst>
          <p:tmpl lvl="1">
            <p:tnLst>
              <p:par>
                <p:cTn presetID="10" presetClass="entr" presetSubtype="0" fill="hold" nodeType="withEffect">
                  <p:stCondLst>
                    <p:cond delay="0"/>
                  </p:stCondLst>
                  <p:childTnLst>
                    <p:set>
                      <p:cBhvr>
                        <p:cTn dur="1" fill="hold">
                          <p:stCondLst>
                            <p:cond delay="0"/>
                          </p:stCondLst>
                        </p:cTn>
                        <p:tgtEl>
                          <p:spTgt spid="1024"/>
                        </p:tgtEl>
                        <p:attrNameLst>
                          <p:attrName>style.visibility</p:attrName>
                        </p:attrNameLst>
                      </p:cBhvr>
                      <p:to>
                        <p:strVal val="visible"/>
                      </p:to>
                    </p:set>
                    <p:animEffect transition="in" filter="fade">
                      <p:cBhvr>
                        <p:cTn dur="500"/>
                        <p:tgtEl>
                          <p:spTgt spid="1024"/>
                        </p:tgtEl>
                      </p:cBhvr>
                    </p:animEffect>
                  </p:childTnLst>
                </p:cTn>
              </p:par>
            </p:tnLst>
          </p:tmpl>
        </p:tmplLst>
      </p:bldP>
      <p:bldP spid="1025" grpId="0" animBg="1"/>
      <p:bldP spid="1031" grpId="0"/>
      <p:bldP spid="1032" grpId="0" build="p">
        <p:tmplLst>
          <p:tmpl lvl="1">
            <p:tnLst>
              <p:par>
                <p:cTn presetID="10" presetClass="entr" presetSubtype="0" fill="hold" nodeType="withEffect">
                  <p:stCondLst>
                    <p:cond delay="0"/>
                  </p:stCondLst>
                  <p:childTnLst>
                    <p:set>
                      <p:cBhvr>
                        <p:cTn dur="1" fill="hold">
                          <p:stCondLst>
                            <p:cond delay="0"/>
                          </p:stCondLst>
                        </p:cTn>
                        <p:tgtEl>
                          <p:spTgt spid="1032"/>
                        </p:tgtEl>
                        <p:attrNameLst>
                          <p:attrName>style.visibility</p:attrName>
                        </p:attrNameLst>
                      </p:cBhvr>
                      <p:to>
                        <p:strVal val="visible"/>
                      </p:to>
                    </p:set>
                    <p:animEffect transition="in" filter="fade">
                      <p:cBhvr>
                        <p:cTn dur="500"/>
                        <p:tgtEl>
                          <p:spTgt spid="1032"/>
                        </p:tgtEl>
                      </p:cBhvr>
                    </p:animEffect>
                  </p:childTnLst>
                </p:cTn>
              </p:par>
            </p:tnLst>
          </p:tmpl>
        </p:tmplLst>
      </p:bldP>
      <p:bldP spid="1033" grpId="0" build="p">
        <p:tmplLst>
          <p:tmpl lvl="1">
            <p:tnLst>
              <p:par>
                <p:cTn presetID="10" presetClass="entr" presetSubtype="0" fill="hold" nodeType="withEffect">
                  <p:stCondLst>
                    <p:cond delay="0"/>
                  </p:stCondLst>
                  <p:childTnLst>
                    <p:set>
                      <p:cBhvr>
                        <p:cTn dur="1" fill="hold">
                          <p:stCondLst>
                            <p:cond delay="0"/>
                          </p:stCondLst>
                        </p:cTn>
                        <p:tgtEl>
                          <p:spTgt spid="1033"/>
                        </p:tgtEl>
                        <p:attrNameLst>
                          <p:attrName>style.visibility</p:attrName>
                        </p:attrNameLst>
                      </p:cBhvr>
                      <p:to>
                        <p:strVal val="visible"/>
                      </p:to>
                    </p:set>
                    <p:animEffect transition="in" filter="fade">
                      <p:cBhvr>
                        <p:cTn dur="500"/>
                        <p:tgtEl>
                          <p:spTgt spid="1033"/>
                        </p:tgtEl>
                      </p:cBhvr>
                    </p:animEffect>
                  </p:childTnLst>
                </p:cTn>
              </p:par>
            </p:tnLst>
          </p:tmpl>
        </p:tmplLst>
      </p:bldP>
      <p:bldP spid="1034" grpId="0" animBg="1"/>
      <p:bldP spid="1038" grpId="0"/>
      <p:bldP spid="1039" grpId="0" animBg="1"/>
      <p:bldP spid="1040" grpId="0" build="p">
        <p:tmplLst>
          <p:tmpl lvl="1">
            <p:tnLst>
              <p:par>
                <p:cTn presetID="10" presetClass="entr" presetSubtype="0" fill="hold" nodeType="withEffect">
                  <p:stCondLst>
                    <p:cond delay="0"/>
                  </p:stCondLst>
                  <p:childTnLst>
                    <p:set>
                      <p:cBhvr>
                        <p:cTn dur="1" fill="hold">
                          <p:stCondLst>
                            <p:cond delay="0"/>
                          </p:stCondLst>
                        </p:cTn>
                        <p:tgtEl>
                          <p:spTgt spid="1040"/>
                        </p:tgtEl>
                        <p:attrNameLst>
                          <p:attrName>style.visibility</p:attrName>
                        </p:attrNameLst>
                      </p:cBhvr>
                      <p:to>
                        <p:strVal val="visible"/>
                      </p:to>
                    </p:set>
                    <p:animEffect transition="in" filter="fade">
                      <p:cBhvr>
                        <p:cTn dur="500"/>
                        <p:tgtEl>
                          <p:spTgt spid="1040"/>
                        </p:tgtEl>
                      </p:cBhvr>
                    </p:animEffect>
                  </p:childTnLst>
                </p:cTn>
              </p:par>
            </p:tnLst>
          </p:tmpl>
        </p:tmplLst>
      </p:bldP>
      <p:bldP spid="1041" grpId="0" animBg="1"/>
      <p:bldP spid="1045" grpId="0"/>
      <p:bldP spid="1046" grpId="0" build="p">
        <p:tmplLst>
          <p:tmpl lvl="1">
            <p:tnLst>
              <p:par>
                <p:cTn presetID="10" presetClass="entr" presetSubtype="0" fill="hold" nodeType="withEffect">
                  <p:stCondLst>
                    <p:cond delay="0"/>
                  </p:stCondLst>
                  <p:childTnLst>
                    <p:set>
                      <p:cBhvr>
                        <p:cTn dur="1" fill="hold">
                          <p:stCondLst>
                            <p:cond delay="0"/>
                          </p:stCondLst>
                        </p:cTn>
                        <p:tgtEl>
                          <p:spTgt spid="1046"/>
                        </p:tgtEl>
                        <p:attrNameLst>
                          <p:attrName>style.visibility</p:attrName>
                        </p:attrNameLst>
                      </p:cBhvr>
                      <p:to>
                        <p:strVal val="visible"/>
                      </p:to>
                    </p:set>
                    <p:animEffect transition="in" filter="fade">
                      <p:cBhvr>
                        <p:cTn dur="500"/>
                        <p:tgtEl>
                          <p:spTgt spid="1046"/>
                        </p:tgtEl>
                      </p:cBhvr>
                    </p:animEffect>
                  </p:childTnLst>
                </p:cTn>
              </p:par>
            </p:tnLst>
          </p:tmpl>
        </p:tmplLst>
      </p:bldP>
      <p:bldP spid="1047" grpId="0" build="p">
        <p:tmplLst>
          <p:tmpl lvl="1">
            <p:tnLst>
              <p:par>
                <p:cTn presetID="10" presetClass="entr" presetSubtype="0" fill="hold" nodeType="withEffect">
                  <p:stCondLst>
                    <p:cond delay="0"/>
                  </p:stCondLst>
                  <p:childTnLst>
                    <p:set>
                      <p:cBhvr>
                        <p:cTn dur="1" fill="hold">
                          <p:stCondLst>
                            <p:cond delay="0"/>
                          </p:stCondLst>
                        </p:cTn>
                        <p:tgtEl>
                          <p:spTgt spid="1047"/>
                        </p:tgtEl>
                        <p:attrNameLst>
                          <p:attrName>style.visibility</p:attrName>
                        </p:attrNameLst>
                      </p:cBhvr>
                      <p:to>
                        <p:strVal val="visible"/>
                      </p:to>
                    </p:set>
                    <p:animEffect transition="in" filter="fade">
                      <p:cBhvr>
                        <p:cTn dur="500"/>
                        <p:tgtEl>
                          <p:spTgt spid="1047"/>
                        </p:tgtEl>
                      </p:cBhvr>
                    </p:animEffect>
                  </p:childTnLst>
                </p:cTn>
              </p:par>
            </p:tnLst>
          </p:tmpl>
        </p:tmplLst>
      </p:bldP>
      <p:bldP spid="1048" grpId="0" animBg="1"/>
      <p:bldP spid="1052" grpId="0"/>
      <p:bldP spid="1053" grpId="0" animBg="1"/>
      <p:bldP spid="1054" grpId="0" build="p">
        <p:tmplLst>
          <p:tmpl lvl="1">
            <p:tnLst>
              <p:par>
                <p:cTn presetID="10" presetClass="entr" presetSubtype="0" fill="hold" nodeType="withEffect">
                  <p:stCondLst>
                    <p:cond delay="0"/>
                  </p:stCondLst>
                  <p:childTnLst>
                    <p:set>
                      <p:cBhvr>
                        <p:cTn dur="1" fill="hold">
                          <p:stCondLst>
                            <p:cond delay="0"/>
                          </p:stCondLst>
                        </p:cTn>
                        <p:tgtEl>
                          <p:spTgt spid="1054"/>
                        </p:tgtEl>
                        <p:attrNameLst>
                          <p:attrName>style.visibility</p:attrName>
                        </p:attrNameLst>
                      </p:cBhvr>
                      <p:to>
                        <p:strVal val="visible"/>
                      </p:to>
                    </p:set>
                    <p:animEffect transition="in" filter="fade">
                      <p:cBhvr>
                        <p:cTn dur="500"/>
                        <p:tgtEl>
                          <p:spTgt spid="1054"/>
                        </p:tgtEl>
                      </p:cBhvr>
                    </p:animEffect>
                  </p:childTnLst>
                </p:cTn>
              </p:par>
            </p:tnLst>
          </p:tmpl>
        </p:tmplLst>
      </p:bldP>
      <p:bldP spid="1055" grpId="0" animBg="1"/>
      <p:bldP spid="1059" grpId="0"/>
      <p:bldP spid="1060" grpId="0" build="p">
        <p:tmplLst>
          <p:tmpl lvl="1">
            <p:tnLst>
              <p:par>
                <p:cTn presetID="10" presetClass="entr" presetSubtype="0" fill="hold" nodeType="withEffect">
                  <p:stCondLst>
                    <p:cond delay="0"/>
                  </p:stCondLst>
                  <p:childTnLst>
                    <p:set>
                      <p:cBhvr>
                        <p:cTn dur="1" fill="hold">
                          <p:stCondLst>
                            <p:cond delay="0"/>
                          </p:stCondLst>
                        </p:cTn>
                        <p:tgtEl>
                          <p:spTgt spid="1060"/>
                        </p:tgtEl>
                        <p:attrNameLst>
                          <p:attrName>style.visibility</p:attrName>
                        </p:attrNameLst>
                      </p:cBhvr>
                      <p:to>
                        <p:strVal val="visible"/>
                      </p:to>
                    </p:set>
                    <p:animEffect transition="in" filter="fade">
                      <p:cBhvr>
                        <p:cTn dur="500"/>
                        <p:tgtEl>
                          <p:spTgt spid="1060"/>
                        </p:tgtEl>
                      </p:cBhvr>
                    </p:animEffect>
                  </p:childTnLst>
                </p:cTn>
              </p:par>
            </p:tnLst>
          </p:tmpl>
        </p:tmplLst>
      </p:bldP>
      <p:bldP spid="1061" grpId="0" build="p">
        <p:tmplLst>
          <p:tmpl lvl="1">
            <p:tnLst>
              <p:par>
                <p:cTn presetID="10" presetClass="entr" presetSubtype="0" fill="hold" nodeType="withEffect">
                  <p:stCondLst>
                    <p:cond delay="0"/>
                  </p:stCondLst>
                  <p:childTnLst>
                    <p:set>
                      <p:cBhvr>
                        <p:cTn dur="1" fill="hold">
                          <p:stCondLst>
                            <p:cond delay="0"/>
                          </p:stCondLst>
                        </p:cTn>
                        <p:tgtEl>
                          <p:spTgt spid="1061"/>
                        </p:tgtEl>
                        <p:attrNameLst>
                          <p:attrName>style.visibility</p:attrName>
                        </p:attrNameLst>
                      </p:cBhvr>
                      <p:to>
                        <p:strVal val="visible"/>
                      </p:to>
                    </p:set>
                    <p:animEffect transition="in" filter="fade">
                      <p:cBhvr>
                        <p:cTn dur="500"/>
                        <p:tgtEl>
                          <p:spTgt spid="1061"/>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omparison_RowColum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94A8A78-3A45-6ECC-67A5-BE7051437167}"/>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1C638F8D-82CE-FA6D-5BCD-5E3967C88E35}"/>
              </a:ext>
            </a:extLst>
          </p:cNvPr>
          <p:cNvSpPr>
            <a:spLocks noGrp="1"/>
          </p:cNvSpPr>
          <p:nvPr>
            <p:ph type="title"/>
          </p:nvPr>
        </p:nvSpPr>
        <p:spPr>
          <a:xfrm>
            <a:off x="392578" y="171126"/>
            <a:ext cx="11799422" cy="957405"/>
          </a:xfrm>
        </p:spPr>
        <p:txBody>
          <a:bodyPr>
            <a:normAutofit/>
          </a:bodyPr>
          <a:lstStyle>
            <a:lvl1pPr>
              <a:defRPr sz="2800"/>
            </a:lvl1pPr>
          </a:lstStyle>
          <a:p>
            <a:r>
              <a:rPr lang="en-US"/>
              <a:t>Click to edit Master title style</a:t>
            </a:r>
            <a:endParaRPr lang="en-IN"/>
          </a:p>
        </p:txBody>
      </p:sp>
      <p:sp>
        <p:nvSpPr>
          <p:cNvPr id="8" name="Rectangle: Rounded Corners 7">
            <a:extLst>
              <a:ext uri="{FF2B5EF4-FFF2-40B4-BE49-F238E27FC236}">
                <a16:creationId xmlns:a16="http://schemas.microsoft.com/office/drawing/2014/main" id="{46EF62B3-F42C-E2BE-18FD-A64F65DAF305}"/>
              </a:ext>
            </a:extLst>
          </p:cNvPr>
          <p:cNvSpPr/>
          <p:nvPr userDrawn="1"/>
        </p:nvSpPr>
        <p:spPr>
          <a:xfrm>
            <a:off x="1679944" y="2179685"/>
            <a:ext cx="9888279" cy="3934047"/>
          </a:xfrm>
          <a:prstGeom prst="roundRect">
            <a:avLst>
              <a:gd name="adj" fmla="val 341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DC69F7D-DCC6-AE2F-8D5D-CBA76C7BD76F}"/>
              </a:ext>
            </a:extLst>
          </p:cNvPr>
          <p:cNvSpPr/>
          <p:nvPr userDrawn="1"/>
        </p:nvSpPr>
        <p:spPr>
          <a:xfrm>
            <a:off x="392579" y="2179099"/>
            <a:ext cx="1212938" cy="592721"/>
          </a:xfrm>
          <a:prstGeom prst="roundRect">
            <a:avLst>
              <a:gd name="adj" fmla="val 17727"/>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0" name="Rectangle: Rounded Corners 9">
            <a:extLst>
              <a:ext uri="{FF2B5EF4-FFF2-40B4-BE49-F238E27FC236}">
                <a16:creationId xmlns:a16="http://schemas.microsoft.com/office/drawing/2014/main" id="{75E81AA4-BB54-B26C-3494-5BD1B42EDAA7}"/>
              </a:ext>
            </a:extLst>
          </p:cNvPr>
          <p:cNvSpPr/>
          <p:nvPr userDrawn="1"/>
        </p:nvSpPr>
        <p:spPr>
          <a:xfrm>
            <a:off x="392578" y="2847364"/>
            <a:ext cx="1212938" cy="592721"/>
          </a:xfrm>
          <a:prstGeom prst="roundRect">
            <a:avLst>
              <a:gd name="adj" fmla="val 17727"/>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1" name="Rectangle: Rounded Corners 10">
            <a:extLst>
              <a:ext uri="{FF2B5EF4-FFF2-40B4-BE49-F238E27FC236}">
                <a16:creationId xmlns:a16="http://schemas.microsoft.com/office/drawing/2014/main" id="{B371BA32-5663-51A5-EBD1-F98238C3C4EE}"/>
              </a:ext>
            </a:extLst>
          </p:cNvPr>
          <p:cNvSpPr/>
          <p:nvPr userDrawn="1"/>
        </p:nvSpPr>
        <p:spPr>
          <a:xfrm>
            <a:off x="392578" y="3515629"/>
            <a:ext cx="1212938" cy="592721"/>
          </a:xfrm>
          <a:prstGeom prst="roundRect">
            <a:avLst>
              <a:gd name="adj" fmla="val 17727"/>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2" name="Rectangle: Rounded Corners 11">
            <a:extLst>
              <a:ext uri="{FF2B5EF4-FFF2-40B4-BE49-F238E27FC236}">
                <a16:creationId xmlns:a16="http://schemas.microsoft.com/office/drawing/2014/main" id="{1A4EDF26-160B-9552-44CF-7B8F7EEE7E98}"/>
              </a:ext>
            </a:extLst>
          </p:cNvPr>
          <p:cNvSpPr/>
          <p:nvPr userDrawn="1"/>
        </p:nvSpPr>
        <p:spPr>
          <a:xfrm>
            <a:off x="392578" y="4183895"/>
            <a:ext cx="1212938" cy="592721"/>
          </a:xfrm>
          <a:prstGeom prst="roundRect">
            <a:avLst>
              <a:gd name="adj" fmla="val 17727"/>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3" name="Rectangle: Rounded Corners 12">
            <a:extLst>
              <a:ext uri="{FF2B5EF4-FFF2-40B4-BE49-F238E27FC236}">
                <a16:creationId xmlns:a16="http://schemas.microsoft.com/office/drawing/2014/main" id="{DC992857-055D-22A4-F819-AC8A66586821}"/>
              </a:ext>
            </a:extLst>
          </p:cNvPr>
          <p:cNvSpPr/>
          <p:nvPr userDrawn="1"/>
        </p:nvSpPr>
        <p:spPr>
          <a:xfrm>
            <a:off x="392578" y="4852160"/>
            <a:ext cx="1212938" cy="592721"/>
          </a:xfrm>
          <a:prstGeom prst="roundRect">
            <a:avLst>
              <a:gd name="adj" fmla="val 17727"/>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4" name="Rectangle: Rounded Corners 13">
            <a:extLst>
              <a:ext uri="{FF2B5EF4-FFF2-40B4-BE49-F238E27FC236}">
                <a16:creationId xmlns:a16="http://schemas.microsoft.com/office/drawing/2014/main" id="{6BC6FA42-DCA8-7AA0-693F-94A2C5B831CA}"/>
              </a:ext>
            </a:extLst>
          </p:cNvPr>
          <p:cNvSpPr/>
          <p:nvPr userDrawn="1"/>
        </p:nvSpPr>
        <p:spPr>
          <a:xfrm>
            <a:off x="392578" y="5520425"/>
            <a:ext cx="1212938" cy="592721"/>
          </a:xfrm>
          <a:prstGeom prst="roundRect">
            <a:avLst>
              <a:gd name="adj" fmla="val 17727"/>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6" name="Rectangle: Rounded Corners 15">
            <a:extLst>
              <a:ext uri="{FF2B5EF4-FFF2-40B4-BE49-F238E27FC236}">
                <a16:creationId xmlns:a16="http://schemas.microsoft.com/office/drawing/2014/main" id="{9218A633-9044-09E2-3A17-5A2E31CEFBA3}"/>
              </a:ext>
            </a:extLst>
          </p:cNvPr>
          <p:cNvSpPr/>
          <p:nvPr userDrawn="1"/>
        </p:nvSpPr>
        <p:spPr>
          <a:xfrm>
            <a:off x="1679944" y="1528138"/>
            <a:ext cx="1342027" cy="592721"/>
          </a:xfrm>
          <a:prstGeom prst="roundRect">
            <a:avLst>
              <a:gd name="adj" fmla="val 17727"/>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7" name="Rectangle: Rounded Corners 16">
            <a:extLst>
              <a:ext uri="{FF2B5EF4-FFF2-40B4-BE49-F238E27FC236}">
                <a16:creationId xmlns:a16="http://schemas.microsoft.com/office/drawing/2014/main" id="{8CC6349A-A582-C7B2-669C-D6B4165306DE}"/>
              </a:ext>
            </a:extLst>
          </p:cNvPr>
          <p:cNvSpPr/>
          <p:nvPr userDrawn="1"/>
        </p:nvSpPr>
        <p:spPr>
          <a:xfrm>
            <a:off x="3104319" y="1528137"/>
            <a:ext cx="1342027" cy="592721"/>
          </a:xfrm>
          <a:prstGeom prst="roundRect">
            <a:avLst>
              <a:gd name="adj" fmla="val 17727"/>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8" name="Rectangle: Rounded Corners 17">
            <a:extLst>
              <a:ext uri="{FF2B5EF4-FFF2-40B4-BE49-F238E27FC236}">
                <a16:creationId xmlns:a16="http://schemas.microsoft.com/office/drawing/2014/main" id="{7FFA0590-34AB-A08A-E789-4916F91C0D0A}"/>
              </a:ext>
            </a:extLst>
          </p:cNvPr>
          <p:cNvSpPr/>
          <p:nvPr userDrawn="1"/>
        </p:nvSpPr>
        <p:spPr>
          <a:xfrm>
            <a:off x="4528694" y="1528137"/>
            <a:ext cx="1342027" cy="592721"/>
          </a:xfrm>
          <a:prstGeom prst="roundRect">
            <a:avLst>
              <a:gd name="adj" fmla="val 17727"/>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9" name="Rectangle: Rounded Corners 18">
            <a:extLst>
              <a:ext uri="{FF2B5EF4-FFF2-40B4-BE49-F238E27FC236}">
                <a16:creationId xmlns:a16="http://schemas.microsoft.com/office/drawing/2014/main" id="{A659F521-C192-3F9D-BA1E-6ADEC52E2074}"/>
              </a:ext>
            </a:extLst>
          </p:cNvPr>
          <p:cNvSpPr/>
          <p:nvPr userDrawn="1"/>
        </p:nvSpPr>
        <p:spPr>
          <a:xfrm>
            <a:off x="5953069" y="1528137"/>
            <a:ext cx="1342027" cy="592721"/>
          </a:xfrm>
          <a:prstGeom prst="roundRect">
            <a:avLst>
              <a:gd name="adj" fmla="val 17727"/>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0" name="Rectangle: Rounded Corners 19">
            <a:extLst>
              <a:ext uri="{FF2B5EF4-FFF2-40B4-BE49-F238E27FC236}">
                <a16:creationId xmlns:a16="http://schemas.microsoft.com/office/drawing/2014/main" id="{BBEA1E35-9160-349D-4C79-90DE2ABC8FF9}"/>
              </a:ext>
            </a:extLst>
          </p:cNvPr>
          <p:cNvSpPr/>
          <p:nvPr userDrawn="1"/>
        </p:nvSpPr>
        <p:spPr>
          <a:xfrm>
            <a:off x="7377445" y="1528137"/>
            <a:ext cx="1342027" cy="592721"/>
          </a:xfrm>
          <a:prstGeom prst="roundRect">
            <a:avLst>
              <a:gd name="adj" fmla="val 17727"/>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1" name="Rectangle: Rounded Corners 20">
            <a:extLst>
              <a:ext uri="{FF2B5EF4-FFF2-40B4-BE49-F238E27FC236}">
                <a16:creationId xmlns:a16="http://schemas.microsoft.com/office/drawing/2014/main" id="{2540EB09-48DC-9A08-F70A-0326D73EA353}"/>
              </a:ext>
            </a:extLst>
          </p:cNvPr>
          <p:cNvSpPr/>
          <p:nvPr userDrawn="1"/>
        </p:nvSpPr>
        <p:spPr>
          <a:xfrm>
            <a:off x="8801820" y="1528137"/>
            <a:ext cx="1342027" cy="592721"/>
          </a:xfrm>
          <a:prstGeom prst="roundRect">
            <a:avLst>
              <a:gd name="adj" fmla="val 17727"/>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2" name="Rectangle: Rounded Corners 21">
            <a:extLst>
              <a:ext uri="{FF2B5EF4-FFF2-40B4-BE49-F238E27FC236}">
                <a16:creationId xmlns:a16="http://schemas.microsoft.com/office/drawing/2014/main" id="{5C3FEB5F-3F77-596E-5D0B-F8FFD6C1BC74}"/>
              </a:ext>
            </a:extLst>
          </p:cNvPr>
          <p:cNvSpPr/>
          <p:nvPr userDrawn="1"/>
        </p:nvSpPr>
        <p:spPr>
          <a:xfrm>
            <a:off x="10226195" y="1528137"/>
            <a:ext cx="1342027" cy="592721"/>
          </a:xfrm>
          <a:prstGeom prst="roundRect">
            <a:avLst>
              <a:gd name="adj" fmla="val 17727"/>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9" name="Table Placeholder 28">
            <a:extLst>
              <a:ext uri="{FF2B5EF4-FFF2-40B4-BE49-F238E27FC236}">
                <a16:creationId xmlns:a16="http://schemas.microsoft.com/office/drawing/2014/main" id="{6501C459-FBFE-801B-6B63-18C76B9E1859}"/>
              </a:ext>
            </a:extLst>
          </p:cNvPr>
          <p:cNvSpPr>
            <a:spLocks noGrp="1"/>
          </p:cNvSpPr>
          <p:nvPr>
            <p:ph type="tbl" sz="quarter" idx="10"/>
          </p:nvPr>
        </p:nvSpPr>
        <p:spPr>
          <a:xfrm>
            <a:off x="1679575" y="2179638"/>
            <a:ext cx="9888538" cy="3933825"/>
          </a:xfrm>
        </p:spPr>
        <p:txBody>
          <a:bodyPr anchor="t">
            <a:normAutofit/>
          </a:bodyPr>
          <a:lstStyle>
            <a:lvl1pPr marL="0" indent="0" algn="ctr">
              <a:buNone/>
              <a:defRPr sz="1400">
                <a:solidFill>
                  <a:schemeClr val="tx1">
                    <a:lumMod val="50000"/>
                    <a:lumOff val="50000"/>
                  </a:schemeClr>
                </a:solidFill>
              </a:defRPr>
            </a:lvl1pPr>
          </a:lstStyle>
          <a:p>
            <a:endParaRPr lang="en-IN"/>
          </a:p>
        </p:txBody>
      </p:sp>
      <p:sp>
        <p:nvSpPr>
          <p:cNvPr id="31" name="Text Placeholder 30">
            <a:extLst>
              <a:ext uri="{FF2B5EF4-FFF2-40B4-BE49-F238E27FC236}">
                <a16:creationId xmlns:a16="http://schemas.microsoft.com/office/drawing/2014/main" id="{9C2ABE8A-478A-9B72-403E-542B78847BC7}"/>
              </a:ext>
            </a:extLst>
          </p:cNvPr>
          <p:cNvSpPr>
            <a:spLocks noGrp="1"/>
          </p:cNvSpPr>
          <p:nvPr>
            <p:ph type="body" sz="quarter" idx="11"/>
          </p:nvPr>
        </p:nvSpPr>
        <p:spPr>
          <a:xfrm>
            <a:off x="392113" y="2179638"/>
            <a:ext cx="1212850"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2" name="Text Placeholder 30">
            <a:extLst>
              <a:ext uri="{FF2B5EF4-FFF2-40B4-BE49-F238E27FC236}">
                <a16:creationId xmlns:a16="http://schemas.microsoft.com/office/drawing/2014/main" id="{D2B31AF6-516B-D84A-D90A-FEE52E89F964}"/>
              </a:ext>
            </a:extLst>
          </p:cNvPr>
          <p:cNvSpPr>
            <a:spLocks noGrp="1"/>
          </p:cNvSpPr>
          <p:nvPr>
            <p:ph type="body" sz="quarter" idx="12"/>
          </p:nvPr>
        </p:nvSpPr>
        <p:spPr>
          <a:xfrm>
            <a:off x="392113" y="2858126"/>
            <a:ext cx="1212850"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3" name="Text Placeholder 30">
            <a:extLst>
              <a:ext uri="{FF2B5EF4-FFF2-40B4-BE49-F238E27FC236}">
                <a16:creationId xmlns:a16="http://schemas.microsoft.com/office/drawing/2014/main" id="{848ABA14-14EA-2D10-EFC7-F8E47E79CB32}"/>
              </a:ext>
            </a:extLst>
          </p:cNvPr>
          <p:cNvSpPr>
            <a:spLocks noGrp="1"/>
          </p:cNvSpPr>
          <p:nvPr>
            <p:ph type="body" sz="quarter" idx="13"/>
          </p:nvPr>
        </p:nvSpPr>
        <p:spPr>
          <a:xfrm>
            <a:off x="392113" y="3536614"/>
            <a:ext cx="1212850"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4" name="Text Placeholder 30">
            <a:extLst>
              <a:ext uri="{FF2B5EF4-FFF2-40B4-BE49-F238E27FC236}">
                <a16:creationId xmlns:a16="http://schemas.microsoft.com/office/drawing/2014/main" id="{41B8ACFC-30AB-5120-3273-84E3230E6637}"/>
              </a:ext>
            </a:extLst>
          </p:cNvPr>
          <p:cNvSpPr>
            <a:spLocks noGrp="1"/>
          </p:cNvSpPr>
          <p:nvPr>
            <p:ph type="body" sz="quarter" idx="14"/>
          </p:nvPr>
        </p:nvSpPr>
        <p:spPr>
          <a:xfrm>
            <a:off x="392113" y="4183311"/>
            <a:ext cx="1212850"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5" name="Text Placeholder 30">
            <a:extLst>
              <a:ext uri="{FF2B5EF4-FFF2-40B4-BE49-F238E27FC236}">
                <a16:creationId xmlns:a16="http://schemas.microsoft.com/office/drawing/2014/main" id="{A24E6CBA-FE7E-90FF-C8CE-E74CB5D3DB59}"/>
              </a:ext>
            </a:extLst>
          </p:cNvPr>
          <p:cNvSpPr>
            <a:spLocks noGrp="1"/>
          </p:cNvSpPr>
          <p:nvPr>
            <p:ph type="body" sz="quarter" idx="15"/>
          </p:nvPr>
        </p:nvSpPr>
        <p:spPr>
          <a:xfrm>
            <a:off x="392113" y="4838446"/>
            <a:ext cx="1212850"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6" name="Text Placeholder 30">
            <a:extLst>
              <a:ext uri="{FF2B5EF4-FFF2-40B4-BE49-F238E27FC236}">
                <a16:creationId xmlns:a16="http://schemas.microsoft.com/office/drawing/2014/main" id="{CBFDD1B5-8904-A41B-0711-CDE162455F0B}"/>
              </a:ext>
            </a:extLst>
          </p:cNvPr>
          <p:cNvSpPr>
            <a:spLocks noGrp="1"/>
          </p:cNvSpPr>
          <p:nvPr>
            <p:ph type="body" sz="quarter" idx="16"/>
          </p:nvPr>
        </p:nvSpPr>
        <p:spPr>
          <a:xfrm>
            <a:off x="392113" y="5520425"/>
            <a:ext cx="1212850"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7" name="Text Placeholder 30">
            <a:extLst>
              <a:ext uri="{FF2B5EF4-FFF2-40B4-BE49-F238E27FC236}">
                <a16:creationId xmlns:a16="http://schemas.microsoft.com/office/drawing/2014/main" id="{66451458-25DE-5EB9-CFA8-0F35F626CD70}"/>
              </a:ext>
            </a:extLst>
          </p:cNvPr>
          <p:cNvSpPr>
            <a:spLocks noGrp="1"/>
          </p:cNvSpPr>
          <p:nvPr>
            <p:ph type="body" sz="quarter" idx="17"/>
          </p:nvPr>
        </p:nvSpPr>
        <p:spPr>
          <a:xfrm>
            <a:off x="1679575"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8" name="Text Placeholder 30">
            <a:extLst>
              <a:ext uri="{FF2B5EF4-FFF2-40B4-BE49-F238E27FC236}">
                <a16:creationId xmlns:a16="http://schemas.microsoft.com/office/drawing/2014/main" id="{F85AEFB8-6208-59DD-AA3F-5510675F0970}"/>
              </a:ext>
            </a:extLst>
          </p:cNvPr>
          <p:cNvSpPr>
            <a:spLocks noGrp="1"/>
          </p:cNvSpPr>
          <p:nvPr>
            <p:ph type="body" sz="quarter" idx="18"/>
          </p:nvPr>
        </p:nvSpPr>
        <p:spPr>
          <a:xfrm>
            <a:off x="3103950"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39" name="Text Placeholder 30">
            <a:extLst>
              <a:ext uri="{FF2B5EF4-FFF2-40B4-BE49-F238E27FC236}">
                <a16:creationId xmlns:a16="http://schemas.microsoft.com/office/drawing/2014/main" id="{1C785216-813D-E2BC-3704-E8FD7FB21B64}"/>
              </a:ext>
            </a:extLst>
          </p:cNvPr>
          <p:cNvSpPr>
            <a:spLocks noGrp="1"/>
          </p:cNvSpPr>
          <p:nvPr>
            <p:ph type="body" sz="quarter" idx="19"/>
          </p:nvPr>
        </p:nvSpPr>
        <p:spPr>
          <a:xfrm>
            <a:off x="4528325"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40" name="Text Placeholder 30">
            <a:extLst>
              <a:ext uri="{FF2B5EF4-FFF2-40B4-BE49-F238E27FC236}">
                <a16:creationId xmlns:a16="http://schemas.microsoft.com/office/drawing/2014/main" id="{BD582497-4B60-54B9-B513-ADC1A440695A}"/>
              </a:ext>
            </a:extLst>
          </p:cNvPr>
          <p:cNvSpPr>
            <a:spLocks noGrp="1"/>
          </p:cNvSpPr>
          <p:nvPr>
            <p:ph type="body" sz="quarter" idx="20"/>
          </p:nvPr>
        </p:nvSpPr>
        <p:spPr>
          <a:xfrm>
            <a:off x="5952700"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41" name="Text Placeholder 30">
            <a:extLst>
              <a:ext uri="{FF2B5EF4-FFF2-40B4-BE49-F238E27FC236}">
                <a16:creationId xmlns:a16="http://schemas.microsoft.com/office/drawing/2014/main" id="{EF755CC7-6355-7818-DE98-DF639CCA5624}"/>
              </a:ext>
            </a:extLst>
          </p:cNvPr>
          <p:cNvSpPr>
            <a:spLocks noGrp="1"/>
          </p:cNvSpPr>
          <p:nvPr>
            <p:ph type="body" sz="quarter" idx="21"/>
          </p:nvPr>
        </p:nvSpPr>
        <p:spPr>
          <a:xfrm>
            <a:off x="7377075"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42" name="Text Placeholder 30">
            <a:extLst>
              <a:ext uri="{FF2B5EF4-FFF2-40B4-BE49-F238E27FC236}">
                <a16:creationId xmlns:a16="http://schemas.microsoft.com/office/drawing/2014/main" id="{A0CE0E66-9776-F321-AC04-2DA5BFF39DE7}"/>
              </a:ext>
            </a:extLst>
          </p:cNvPr>
          <p:cNvSpPr>
            <a:spLocks noGrp="1"/>
          </p:cNvSpPr>
          <p:nvPr>
            <p:ph type="body" sz="quarter" idx="22"/>
          </p:nvPr>
        </p:nvSpPr>
        <p:spPr>
          <a:xfrm>
            <a:off x="8801450"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
        <p:nvSpPr>
          <p:cNvPr id="43" name="Text Placeholder 30">
            <a:extLst>
              <a:ext uri="{FF2B5EF4-FFF2-40B4-BE49-F238E27FC236}">
                <a16:creationId xmlns:a16="http://schemas.microsoft.com/office/drawing/2014/main" id="{1B1428B9-61BA-B4C7-69D5-B17CB07E2A7C}"/>
              </a:ext>
            </a:extLst>
          </p:cNvPr>
          <p:cNvSpPr>
            <a:spLocks noGrp="1"/>
          </p:cNvSpPr>
          <p:nvPr>
            <p:ph type="body" sz="quarter" idx="23"/>
          </p:nvPr>
        </p:nvSpPr>
        <p:spPr>
          <a:xfrm>
            <a:off x="10225825" y="1527869"/>
            <a:ext cx="1342027" cy="592137"/>
          </a:xfrm>
        </p:spPr>
        <p:txBody>
          <a:bodyPr>
            <a:noAutofit/>
          </a:bodyPr>
          <a:lstStyle>
            <a:lvl1pPr marL="0" indent="0" algn="ctr">
              <a:buNone/>
              <a:defRPr sz="1200">
                <a:solidFill>
                  <a:schemeClr val="bg1"/>
                </a:solidFill>
              </a:defRPr>
            </a:lvl1pPr>
            <a:lvl2pPr>
              <a:defRPr sz="1800"/>
            </a:lvl2pPr>
            <a:lvl3pPr>
              <a:defRPr sz="1800"/>
            </a:lvl3pPr>
            <a:lvl4pPr>
              <a:defRPr sz="1800"/>
            </a:lvl4pPr>
            <a:lvl5pPr>
              <a:defRPr sz="1800"/>
            </a:lvl5pPr>
          </a:lstStyle>
          <a:p>
            <a:pPr lvl="0"/>
            <a:r>
              <a:rPr lang="en-US" dirty="0"/>
              <a:t>Click to edit Master text styles</a:t>
            </a:r>
            <a:endParaRPr lang="en-IN" dirty="0"/>
          </a:p>
        </p:txBody>
      </p:sp>
    </p:spTree>
    <p:extLst>
      <p:ext uri="{BB962C8B-B14F-4D97-AF65-F5344CB8AC3E}">
        <p14:creationId xmlns:p14="http://schemas.microsoft.com/office/powerpoint/2010/main" val="2793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601"/>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3101"/>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3601"/>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4101"/>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4601"/>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101"/>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601"/>
                            </p:stCondLst>
                            <p:childTnLst>
                              <p:par>
                                <p:cTn id="32" presetID="10" presetClass="entr" presetSubtype="0" fill="hold" grpId="0" nodeType="afterEffect">
                                  <p:stCondLst>
                                    <p:cond delay="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6101"/>
                            </p:stCondLst>
                            <p:childTnLst>
                              <p:par>
                                <p:cTn id="36" presetID="10" presetClass="entr" presetSubtype="0"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fade">
                                      <p:cBhvr>
                                        <p:cTn id="38" dur="500"/>
                                        <p:tgtEl>
                                          <p:spTgt spid="32">
                                            <p:txEl>
                                              <p:pRg st="0" end="0"/>
                                            </p:txEl>
                                          </p:spTgt>
                                        </p:tgtEl>
                                      </p:cBhvr>
                                    </p:animEffect>
                                  </p:childTnLst>
                                </p:cTn>
                              </p:par>
                            </p:childTnLst>
                          </p:cTn>
                        </p:par>
                        <p:par>
                          <p:cTn id="39" fill="hold">
                            <p:stCondLst>
                              <p:cond delay="6601"/>
                            </p:stCondLst>
                            <p:childTnLst>
                              <p:par>
                                <p:cTn id="40" presetID="10" presetClass="entr" presetSubtype="0" fill="hold" grpId="0" nodeType="afterEffect">
                                  <p:stCondLst>
                                    <p:cond delay="0"/>
                                  </p:stCondLst>
                                  <p:childTnLst>
                                    <p:set>
                                      <p:cBhvr>
                                        <p:cTn id="41" dur="1" fill="hold">
                                          <p:stCondLst>
                                            <p:cond delay="0"/>
                                          </p:stCondLst>
                                        </p:cTn>
                                        <p:tgtEl>
                                          <p:spTgt spid="33">
                                            <p:txEl>
                                              <p:pRg st="0" end="0"/>
                                            </p:txEl>
                                          </p:spTgt>
                                        </p:tgtEl>
                                        <p:attrNameLst>
                                          <p:attrName>style.visibility</p:attrName>
                                        </p:attrNameLst>
                                      </p:cBhvr>
                                      <p:to>
                                        <p:strVal val="visible"/>
                                      </p:to>
                                    </p:set>
                                    <p:animEffect transition="in" filter="fade">
                                      <p:cBhvr>
                                        <p:cTn id="42" dur="500"/>
                                        <p:tgtEl>
                                          <p:spTgt spid="33">
                                            <p:txEl>
                                              <p:pRg st="0" end="0"/>
                                            </p:txEl>
                                          </p:spTgt>
                                        </p:tgtEl>
                                      </p:cBhvr>
                                    </p:animEffect>
                                  </p:childTnLst>
                                </p:cTn>
                              </p:par>
                            </p:childTnLst>
                          </p:cTn>
                        </p:par>
                        <p:par>
                          <p:cTn id="43" fill="hold">
                            <p:stCondLst>
                              <p:cond delay="7101"/>
                            </p:stCondLst>
                            <p:childTnLst>
                              <p:par>
                                <p:cTn id="44" presetID="10" presetClass="entr" presetSubtype="0" fill="hold" grpId="0" nodeType="afterEffect">
                                  <p:stCondLst>
                                    <p:cond delay="0"/>
                                  </p:stCondLst>
                                  <p:childTnLst>
                                    <p:set>
                                      <p:cBhvr>
                                        <p:cTn id="45" dur="1" fill="hold">
                                          <p:stCondLst>
                                            <p:cond delay="0"/>
                                          </p:stCondLst>
                                        </p:cTn>
                                        <p:tgtEl>
                                          <p:spTgt spid="34">
                                            <p:txEl>
                                              <p:pRg st="0" end="0"/>
                                            </p:txEl>
                                          </p:spTgt>
                                        </p:tgtEl>
                                        <p:attrNameLst>
                                          <p:attrName>style.visibility</p:attrName>
                                        </p:attrNameLst>
                                      </p:cBhvr>
                                      <p:to>
                                        <p:strVal val="visible"/>
                                      </p:to>
                                    </p:set>
                                    <p:animEffect transition="in" filter="fade">
                                      <p:cBhvr>
                                        <p:cTn id="46" dur="500"/>
                                        <p:tgtEl>
                                          <p:spTgt spid="34">
                                            <p:txEl>
                                              <p:pRg st="0" end="0"/>
                                            </p:txEl>
                                          </p:spTgt>
                                        </p:tgtEl>
                                      </p:cBhvr>
                                    </p:animEffect>
                                  </p:childTnLst>
                                </p:cTn>
                              </p:par>
                            </p:childTnLst>
                          </p:cTn>
                        </p:par>
                        <p:par>
                          <p:cTn id="47" fill="hold">
                            <p:stCondLst>
                              <p:cond delay="7601"/>
                            </p:stCondLst>
                            <p:childTnLst>
                              <p:par>
                                <p:cTn id="48" presetID="10" presetClass="entr" presetSubtype="0" fill="hold" grpId="0" nodeType="afterEffect">
                                  <p:stCondLst>
                                    <p:cond delay="0"/>
                                  </p:stCondLst>
                                  <p:childTnLst>
                                    <p:set>
                                      <p:cBhvr>
                                        <p:cTn id="49" dur="1" fill="hold">
                                          <p:stCondLst>
                                            <p:cond delay="0"/>
                                          </p:stCondLst>
                                        </p:cTn>
                                        <p:tgtEl>
                                          <p:spTgt spid="35">
                                            <p:txEl>
                                              <p:pRg st="0" end="0"/>
                                            </p:txEl>
                                          </p:spTgt>
                                        </p:tgtEl>
                                        <p:attrNameLst>
                                          <p:attrName>style.visibility</p:attrName>
                                        </p:attrNameLst>
                                      </p:cBhvr>
                                      <p:to>
                                        <p:strVal val="visible"/>
                                      </p:to>
                                    </p:set>
                                    <p:animEffect transition="in" filter="fade">
                                      <p:cBhvr>
                                        <p:cTn id="50" dur="500"/>
                                        <p:tgtEl>
                                          <p:spTgt spid="35">
                                            <p:txEl>
                                              <p:pRg st="0" end="0"/>
                                            </p:txEl>
                                          </p:spTgt>
                                        </p:tgtEl>
                                      </p:cBhvr>
                                    </p:animEffect>
                                  </p:childTnLst>
                                </p:cTn>
                              </p:par>
                            </p:childTnLst>
                          </p:cTn>
                        </p:par>
                        <p:par>
                          <p:cTn id="51" fill="hold">
                            <p:stCondLst>
                              <p:cond delay="8101"/>
                            </p:stCondLst>
                            <p:childTnLst>
                              <p:par>
                                <p:cTn id="52" presetID="10" presetClass="entr" presetSubtype="0" fill="hold" grpId="0" nodeType="afterEffect">
                                  <p:stCondLst>
                                    <p:cond delay="0"/>
                                  </p:stCondLst>
                                  <p:childTnLst>
                                    <p:set>
                                      <p:cBhvr>
                                        <p:cTn id="53" dur="1" fill="hold">
                                          <p:stCondLst>
                                            <p:cond delay="0"/>
                                          </p:stCondLst>
                                        </p:cTn>
                                        <p:tgtEl>
                                          <p:spTgt spid="36">
                                            <p:txEl>
                                              <p:pRg st="0" end="0"/>
                                            </p:txEl>
                                          </p:spTgt>
                                        </p:tgtEl>
                                        <p:attrNameLst>
                                          <p:attrName>style.visibility</p:attrName>
                                        </p:attrNameLst>
                                      </p:cBhvr>
                                      <p:to>
                                        <p:strVal val="visible"/>
                                      </p:to>
                                    </p:set>
                                    <p:animEffect transition="in" filter="fade">
                                      <p:cBhvr>
                                        <p:cTn id="54" dur="500"/>
                                        <p:tgtEl>
                                          <p:spTgt spid="36">
                                            <p:txEl>
                                              <p:pRg st="0" end="0"/>
                                            </p:txEl>
                                          </p:spTgt>
                                        </p:tgtEl>
                                      </p:cBhvr>
                                    </p:animEffect>
                                  </p:childTnLst>
                                </p:cTn>
                              </p:par>
                            </p:childTnLst>
                          </p:cTn>
                        </p:par>
                        <p:par>
                          <p:cTn id="55" fill="hold">
                            <p:stCondLst>
                              <p:cond delay="8601"/>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9101"/>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9601"/>
                            </p:stCondLst>
                            <p:childTnLst>
                              <p:par>
                                <p:cTn id="64" presetID="10"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10101"/>
                            </p:stCondLst>
                            <p:childTnLst>
                              <p:par>
                                <p:cTn id="68" presetID="10"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par>
                          <p:cTn id="71" fill="hold">
                            <p:stCondLst>
                              <p:cond delay="10601"/>
                            </p:stCondLst>
                            <p:childTnLst>
                              <p:par>
                                <p:cTn id="72" presetID="10"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par>
                          <p:cTn id="75" fill="hold">
                            <p:stCondLst>
                              <p:cond delay="11101"/>
                            </p:stCondLst>
                            <p:childTnLst>
                              <p:par>
                                <p:cTn id="76" presetID="10"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11601"/>
                            </p:stCondLst>
                            <p:childTnLst>
                              <p:par>
                                <p:cTn id="80" presetID="10" presetClass="entr" presetSubtype="0"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par>
                          <p:cTn id="83" fill="hold">
                            <p:stCondLst>
                              <p:cond delay="12101"/>
                            </p:stCondLst>
                            <p:childTnLst>
                              <p:par>
                                <p:cTn id="84" presetID="10" presetClass="entr" presetSubtype="0" fill="hold" grpId="0" nodeType="afterEffect">
                                  <p:stCondLst>
                                    <p:cond delay="0"/>
                                  </p:stCondLst>
                                  <p:childTnLst>
                                    <p:set>
                                      <p:cBhvr>
                                        <p:cTn id="85" dur="1" fill="hold">
                                          <p:stCondLst>
                                            <p:cond delay="0"/>
                                          </p:stCondLst>
                                        </p:cTn>
                                        <p:tgtEl>
                                          <p:spTgt spid="37">
                                            <p:txEl>
                                              <p:pRg st="0" end="0"/>
                                            </p:txEl>
                                          </p:spTgt>
                                        </p:tgtEl>
                                        <p:attrNameLst>
                                          <p:attrName>style.visibility</p:attrName>
                                        </p:attrNameLst>
                                      </p:cBhvr>
                                      <p:to>
                                        <p:strVal val="visible"/>
                                      </p:to>
                                    </p:set>
                                    <p:animEffect transition="in" filter="fade">
                                      <p:cBhvr>
                                        <p:cTn id="86" dur="500"/>
                                        <p:tgtEl>
                                          <p:spTgt spid="37">
                                            <p:txEl>
                                              <p:pRg st="0" end="0"/>
                                            </p:txEl>
                                          </p:spTgt>
                                        </p:tgtEl>
                                      </p:cBhvr>
                                    </p:animEffect>
                                  </p:childTnLst>
                                </p:cTn>
                              </p:par>
                            </p:childTnLst>
                          </p:cTn>
                        </p:par>
                        <p:par>
                          <p:cTn id="87" fill="hold">
                            <p:stCondLst>
                              <p:cond delay="12601"/>
                            </p:stCondLst>
                            <p:childTnLst>
                              <p:par>
                                <p:cTn id="88" presetID="10" presetClass="entr" presetSubtype="0" fill="hold" grpId="0" nodeType="afterEffect">
                                  <p:stCondLst>
                                    <p:cond delay="0"/>
                                  </p:stCondLst>
                                  <p:childTnLst>
                                    <p:set>
                                      <p:cBhvr>
                                        <p:cTn id="89" dur="1" fill="hold">
                                          <p:stCondLst>
                                            <p:cond delay="0"/>
                                          </p:stCondLst>
                                        </p:cTn>
                                        <p:tgtEl>
                                          <p:spTgt spid="38">
                                            <p:txEl>
                                              <p:pRg st="0" end="0"/>
                                            </p:txEl>
                                          </p:spTgt>
                                        </p:tgtEl>
                                        <p:attrNameLst>
                                          <p:attrName>style.visibility</p:attrName>
                                        </p:attrNameLst>
                                      </p:cBhvr>
                                      <p:to>
                                        <p:strVal val="visible"/>
                                      </p:to>
                                    </p:set>
                                    <p:animEffect transition="in" filter="fade">
                                      <p:cBhvr>
                                        <p:cTn id="90" dur="500"/>
                                        <p:tgtEl>
                                          <p:spTgt spid="38">
                                            <p:txEl>
                                              <p:pRg st="0" end="0"/>
                                            </p:txEl>
                                          </p:spTgt>
                                        </p:tgtEl>
                                      </p:cBhvr>
                                    </p:animEffect>
                                  </p:childTnLst>
                                </p:cTn>
                              </p:par>
                            </p:childTnLst>
                          </p:cTn>
                        </p:par>
                        <p:par>
                          <p:cTn id="91" fill="hold">
                            <p:stCondLst>
                              <p:cond delay="13101"/>
                            </p:stCondLst>
                            <p:childTnLst>
                              <p:par>
                                <p:cTn id="92" presetID="10" presetClass="entr" presetSubtype="0" fill="hold" grpId="0" nodeType="afterEffect">
                                  <p:stCondLst>
                                    <p:cond delay="0"/>
                                  </p:stCondLst>
                                  <p:childTnLst>
                                    <p:set>
                                      <p:cBhvr>
                                        <p:cTn id="93" dur="1" fill="hold">
                                          <p:stCondLst>
                                            <p:cond delay="0"/>
                                          </p:stCondLst>
                                        </p:cTn>
                                        <p:tgtEl>
                                          <p:spTgt spid="39">
                                            <p:txEl>
                                              <p:pRg st="0" end="0"/>
                                            </p:txEl>
                                          </p:spTgt>
                                        </p:tgtEl>
                                        <p:attrNameLst>
                                          <p:attrName>style.visibility</p:attrName>
                                        </p:attrNameLst>
                                      </p:cBhvr>
                                      <p:to>
                                        <p:strVal val="visible"/>
                                      </p:to>
                                    </p:set>
                                    <p:animEffect transition="in" filter="fade">
                                      <p:cBhvr>
                                        <p:cTn id="94" dur="500"/>
                                        <p:tgtEl>
                                          <p:spTgt spid="39">
                                            <p:txEl>
                                              <p:pRg st="0" end="0"/>
                                            </p:txEl>
                                          </p:spTgt>
                                        </p:tgtEl>
                                      </p:cBhvr>
                                    </p:animEffect>
                                  </p:childTnLst>
                                </p:cTn>
                              </p:par>
                            </p:childTnLst>
                          </p:cTn>
                        </p:par>
                        <p:par>
                          <p:cTn id="95" fill="hold">
                            <p:stCondLst>
                              <p:cond delay="13601"/>
                            </p:stCondLst>
                            <p:childTnLst>
                              <p:par>
                                <p:cTn id="96" presetID="10" presetClass="entr" presetSubtype="0" fill="hold" grpId="0" nodeType="afterEffect">
                                  <p:stCondLst>
                                    <p:cond delay="0"/>
                                  </p:stCondLst>
                                  <p:childTnLst>
                                    <p:set>
                                      <p:cBhvr>
                                        <p:cTn id="97" dur="1" fill="hold">
                                          <p:stCondLst>
                                            <p:cond delay="0"/>
                                          </p:stCondLst>
                                        </p:cTn>
                                        <p:tgtEl>
                                          <p:spTgt spid="40">
                                            <p:txEl>
                                              <p:pRg st="0" end="0"/>
                                            </p:txEl>
                                          </p:spTgt>
                                        </p:tgtEl>
                                        <p:attrNameLst>
                                          <p:attrName>style.visibility</p:attrName>
                                        </p:attrNameLst>
                                      </p:cBhvr>
                                      <p:to>
                                        <p:strVal val="visible"/>
                                      </p:to>
                                    </p:set>
                                    <p:animEffect transition="in" filter="fade">
                                      <p:cBhvr>
                                        <p:cTn id="98" dur="500"/>
                                        <p:tgtEl>
                                          <p:spTgt spid="40">
                                            <p:txEl>
                                              <p:pRg st="0" end="0"/>
                                            </p:txEl>
                                          </p:spTgt>
                                        </p:tgtEl>
                                      </p:cBhvr>
                                    </p:animEffect>
                                  </p:childTnLst>
                                </p:cTn>
                              </p:par>
                            </p:childTnLst>
                          </p:cTn>
                        </p:par>
                        <p:par>
                          <p:cTn id="99" fill="hold">
                            <p:stCondLst>
                              <p:cond delay="14101"/>
                            </p:stCondLst>
                            <p:childTnLst>
                              <p:par>
                                <p:cTn id="100" presetID="10" presetClass="entr" presetSubtype="0" fill="hold" grpId="0" nodeType="afterEffect">
                                  <p:stCondLst>
                                    <p:cond delay="0"/>
                                  </p:stCondLst>
                                  <p:childTnLst>
                                    <p:set>
                                      <p:cBhvr>
                                        <p:cTn id="101" dur="1" fill="hold">
                                          <p:stCondLst>
                                            <p:cond delay="0"/>
                                          </p:stCondLst>
                                        </p:cTn>
                                        <p:tgtEl>
                                          <p:spTgt spid="41">
                                            <p:txEl>
                                              <p:pRg st="0" end="0"/>
                                            </p:txEl>
                                          </p:spTgt>
                                        </p:tgtEl>
                                        <p:attrNameLst>
                                          <p:attrName>style.visibility</p:attrName>
                                        </p:attrNameLst>
                                      </p:cBhvr>
                                      <p:to>
                                        <p:strVal val="visible"/>
                                      </p:to>
                                    </p:set>
                                    <p:animEffect transition="in" filter="fade">
                                      <p:cBhvr>
                                        <p:cTn id="102" dur="500"/>
                                        <p:tgtEl>
                                          <p:spTgt spid="41">
                                            <p:txEl>
                                              <p:pRg st="0" end="0"/>
                                            </p:txEl>
                                          </p:spTgt>
                                        </p:tgtEl>
                                      </p:cBhvr>
                                    </p:animEffect>
                                  </p:childTnLst>
                                </p:cTn>
                              </p:par>
                            </p:childTnLst>
                          </p:cTn>
                        </p:par>
                        <p:par>
                          <p:cTn id="103" fill="hold">
                            <p:stCondLst>
                              <p:cond delay="14601"/>
                            </p:stCondLst>
                            <p:childTnLst>
                              <p:par>
                                <p:cTn id="104" presetID="10" presetClass="entr" presetSubtype="0" fill="hold" grpId="0" nodeType="afterEffect">
                                  <p:stCondLst>
                                    <p:cond delay="0"/>
                                  </p:stCondLst>
                                  <p:childTnLst>
                                    <p:set>
                                      <p:cBhvr>
                                        <p:cTn id="105" dur="1" fill="hold">
                                          <p:stCondLst>
                                            <p:cond delay="0"/>
                                          </p:stCondLst>
                                        </p:cTn>
                                        <p:tgtEl>
                                          <p:spTgt spid="42">
                                            <p:txEl>
                                              <p:pRg st="0" end="0"/>
                                            </p:txEl>
                                          </p:spTgt>
                                        </p:tgtEl>
                                        <p:attrNameLst>
                                          <p:attrName>style.visibility</p:attrName>
                                        </p:attrNameLst>
                                      </p:cBhvr>
                                      <p:to>
                                        <p:strVal val="visible"/>
                                      </p:to>
                                    </p:set>
                                    <p:animEffect transition="in" filter="fade">
                                      <p:cBhvr>
                                        <p:cTn id="106" dur="500"/>
                                        <p:tgtEl>
                                          <p:spTgt spid="42">
                                            <p:txEl>
                                              <p:pRg st="0" end="0"/>
                                            </p:txEl>
                                          </p:spTgt>
                                        </p:tgtEl>
                                      </p:cBhvr>
                                    </p:animEffect>
                                  </p:childTnLst>
                                </p:cTn>
                              </p:par>
                            </p:childTnLst>
                          </p:cTn>
                        </p:par>
                        <p:par>
                          <p:cTn id="107" fill="hold">
                            <p:stCondLst>
                              <p:cond delay="15101"/>
                            </p:stCondLst>
                            <p:childTnLst>
                              <p:par>
                                <p:cTn id="108" presetID="10" presetClass="entr" presetSubtype="0" fill="hold" grpId="0" nodeType="afterEffect">
                                  <p:stCondLst>
                                    <p:cond delay="0"/>
                                  </p:stCondLst>
                                  <p:childTnLst>
                                    <p:set>
                                      <p:cBhvr>
                                        <p:cTn id="109" dur="1" fill="hold">
                                          <p:stCondLst>
                                            <p:cond delay="0"/>
                                          </p:stCondLst>
                                        </p:cTn>
                                        <p:tgtEl>
                                          <p:spTgt spid="43">
                                            <p:txEl>
                                              <p:pRg st="0" end="0"/>
                                            </p:txEl>
                                          </p:spTgt>
                                        </p:tgtEl>
                                        <p:attrNameLst>
                                          <p:attrName>style.visibility</p:attrName>
                                        </p:attrNameLst>
                                      </p:cBhvr>
                                      <p:to>
                                        <p:strVal val="visible"/>
                                      </p:to>
                                    </p:set>
                                    <p:animEffect transition="in" filter="fade">
                                      <p:cBhvr>
                                        <p:cTn id="110" dur="500"/>
                                        <p:tgtEl>
                                          <p:spTgt spid="43">
                                            <p:txEl>
                                              <p:pRg st="0" end="0"/>
                                            </p:txEl>
                                          </p:spTgt>
                                        </p:tgtEl>
                                      </p:cBhvr>
                                    </p:animEffect>
                                  </p:childTnLst>
                                </p:cTn>
                              </p:par>
                            </p:childTnLst>
                          </p:cTn>
                        </p:par>
                        <p:par>
                          <p:cTn id="111" fill="hold">
                            <p:stCondLst>
                              <p:cond delay="15601"/>
                            </p:stCondLst>
                            <p:childTnLst>
                              <p:par>
                                <p:cTn id="112" presetID="10" presetClass="entr" presetSubtype="0" fill="hold" grpId="0" nodeType="after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fade">
                                      <p:cBhvr>
                                        <p:cTn id="114" dur="500"/>
                                        <p:tgtEl>
                                          <p:spTgt spid="8"/>
                                        </p:tgtEl>
                                      </p:cBhvr>
                                    </p:animEffect>
                                  </p:childTnLst>
                                </p:cTn>
                              </p:par>
                            </p:childTnLst>
                          </p:cTn>
                        </p:par>
                        <p:par>
                          <p:cTn id="115" fill="hold">
                            <p:stCondLst>
                              <p:cond delay="16101"/>
                            </p:stCondLst>
                            <p:childTnLst>
                              <p:par>
                                <p:cTn id="116" presetID="10" presetClass="entr" presetSubtype="0" fill="hold" grpId="0" nodeType="afterEffect" nodePh="1">
                                  <p:stCondLst>
                                    <p:cond delay="0"/>
                                  </p:stCondLst>
                                  <p:endCondLst>
                                    <p:cond evt="begin" delay="0">
                                      <p:tn val="116"/>
                                    </p:cond>
                                  </p:end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9" grpId="0"/>
      <p:bldP spid="31" grpId="0" build="p">
        <p:tmplLst>
          <p:tmpl lvl="1">
            <p:tnLst>
              <p:par>
                <p:cTn presetID="10"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ProsVSCons_01">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E2E61D8-8E76-6215-F308-8469F8CCC114}"/>
              </a:ext>
            </a:extLst>
          </p:cNvPr>
          <p:cNvSpPr/>
          <p:nvPr userDrawn="1"/>
        </p:nvSpPr>
        <p:spPr>
          <a:xfrm rot="16200000">
            <a:off x="5837823" y="-3351579"/>
            <a:ext cx="516354" cy="10643193"/>
          </a:xfrm>
          <a:prstGeom prst="roundRect">
            <a:avLst>
              <a:gd name="adj" fmla="val 30000"/>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0" name="Rectangle: Rounded Corners 9">
            <a:extLst>
              <a:ext uri="{FF2B5EF4-FFF2-40B4-BE49-F238E27FC236}">
                <a16:creationId xmlns:a16="http://schemas.microsoft.com/office/drawing/2014/main" id="{1E005924-9050-092D-F73B-18B8CB787C1E}"/>
              </a:ext>
            </a:extLst>
          </p:cNvPr>
          <p:cNvSpPr/>
          <p:nvPr userDrawn="1"/>
        </p:nvSpPr>
        <p:spPr>
          <a:xfrm rot="16200000">
            <a:off x="5837823" y="-2651028"/>
            <a:ext cx="516354" cy="10643193"/>
          </a:xfrm>
          <a:prstGeom prst="roundRect">
            <a:avLst>
              <a:gd name="adj" fmla="val 30000"/>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1" name="Rectangle: Rounded Corners 10">
            <a:extLst>
              <a:ext uri="{FF2B5EF4-FFF2-40B4-BE49-F238E27FC236}">
                <a16:creationId xmlns:a16="http://schemas.microsoft.com/office/drawing/2014/main" id="{5AA4F1EB-9627-5274-A218-DC897E55FF51}"/>
              </a:ext>
            </a:extLst>
          </p:cNvPr>
          <p:cNvSpPr/>
          <p:nvPr userDrawn="1"/>
        </p:nvSpPr>
        <p:spPr>
          <a:xfrm rot="16200000">
            <a:off x="5837823" y="-1950478"/>
            <a:ext cx="516354" cy="10643193"/>
          </a:xfrm>
          <a:prstGeom prst="roundRect">
            <a:avLst>
              <a:gd name="adj" fmla="val 30000"/>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2" name="Rectangle: Rounded Corners 11">
            <a:extLst>
              <a:ext uri="{FF2B5EF4-FFF2-40B4-BE49-F238E27FC236}">
                <a16:creationId xmlns:a16="http://schemas.microsoft.com/office/drawing/2014/main" id="{5A51C923-A966-5A87-8DF3-BB57C51D1964}"/>
              </a:ext>
            </a:extLst>
          </p:cNvPr>
          <p:cNvSpPr/>
          <p:nvPr userDrawn="1"/>
        </p:nvSpPr>
        <p:spPr>
          <a:xfrm rot="16200000">
            <a:off x="5837823" y="-1249927"/>
            <a:ext cx="516354" cy="10643193"/>
          </a:xfrm>
          <a:prstGeom prst="roundRect">
            <a:avLst>
              <a:gd name="adj" fmla="val 30000"/>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3" name="Rectangle: Rounded Corners 12">
            <a:extLst>
              <a:ext uri="{FF2B5EF4-FFF2-40B4-BE49-F238E27FC236}">
                <a16:creationId xmlns:a16="http://schemas.microsoft.com/office/drawing/2014/main" id="{A5E65906-E917-3550-6D14-2CE8C57B8053}"/>
              </a:ext>
            </a:extLst>
          </p:cNvPr>
          <p:cNvSpPr/>
          <p:nvPr userDrawn="1"/>
        </p:nvSpPr>
        <p:spPr>
          <a:xfrm rot="16200000">
            <a:off x="5837823" y="-549376"/>
            <a:ext cx="516354" cy="10643193"/>
          </a:xfrm>
          <a:prstGeom prst="roundRect">
            <a:avLst>
              <a:gd name="adj" fmla="val 30000"/>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4" name="Rectangle: Rounded Corners 13">
            <a:extLst>
              <a:ext uri="{FF2B5EF4-FFF2-40B4-BE49-F238E27FC236}">
                <a16:creationId xmlns:a16="http://schemas.microsoft.com/office/drawing/2014/main" id="{65BA79C2-E7E4-C05A-FABC-0CC544680E8A}"/>
              </a:ext>
            </a:extLst>
          </p:cNvPr>
          <p:cNvSpPr/>
          <p:nvPr userDrawn="1"/>
        </p:nvSpPr>
        <p:spPr>
          <a:xfrm rot="16200000">
            <a:off x="5837823" y="151175"/>
            <a:ext cx="516354" cy="10643193"/>
          </a:xfrm>
          <a:prstGeom prst="roundRect">
            <a:avLst>
              <a:gd name="adj" fmla="val 30000"/>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 name="Rectangle: Rounded Corners 5">
            <a:extLst>
              <a:ext uri="{FF2B5EF4-FFF2-40B4-BE49-F238E27FC236}">
                <a16:creationId xmlns:a16="http://schemas.microsoft.com/office/drawing/2014/main" id="{716EBF94-E7F6-546C-1EE7-E31F5BC887DF}"/>
              </a:ext>
            </a:extLst>
          </p:cNvPr>
          <p:cNvSpPr/>
          <p:nvPr userDrawn="1"/>
        </p:nvSpPr>
        <p:spPr>
          <a:xfrm>
            <a:off x="5527158" y="1360967"/>
            <a:ext cx="1137684" cy="4720856"/>
          </a:xfrm>
          <a:prstGeom prst="roundRect">
            <a:avLst>
              <a:gd name="adj" fmla="val 1878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bg1">
                    <a:lumMod val="75000"/>
                  </a:schemeClr>
                </a:solidFill>
              </a:rPr>
              <a:t>VS</a:t>
            </a:r>
          </a:p>
        </p:txBody>
      </p:sp>
      <p:sp>
        <p:nvSpPr>
          <p:cNvPr id="8" name="Freeform: Shape 7">
            <a:extLst>
              <a:ext uri="{FF2B5EF4-FFF2-40B4-BE49-F238E27FC236}">
                <a16:creationId xmlns:a16="http://schemas.microsoft.com/office/drawing/2014/main" id="{FA4EE744-B525-1953-6019-09C8DF8E8F01}"/>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9" name="Title 16">
            <a:extLst>
              <a:ext uri="{FF2B5EF4-FFF2-40B4-BE49-F238E27FC236}">
                <a16:creationId xmlns:a16="http://schemas.microsoft.com/office/drawing/2014/main" id="{D0533A4D-F5CD-8A4B-D306-3DBA1EF00B6D}"/>
              </a:ext>
            </a:extLst>
          </p:cNvPr>
          <p:cNvSpPr>
            <a:spLocks noGrp="1"/>
          </p:cNvSpPr>
          <p:nvPr userDrawn="1">
            <p:ph type="title"/>
          </p:nvPr>
        </p:nvSpPr>
        <p:spPr>
          <a:xfrm>
            <a:off x="392578" y="171126"/>
            <a:ext cx="11799422" cy="957405"/>
          </a:xfrm>
        </p:spPr>
        <p:txBody>
          <a:bodyPr>
            <a:normAutofit/>
          </a:bodyPr>
          <a:lstStyle>
            <a:lvl1pPr>
              <a:defRPr sz="2800"/>
            </a:lvl1pPr>
          </a:lstStyle>
          <a:p>
            <a:r>
              <a:rPr lang="en-US"/>
              <a:t>Click to edit Master title style</a:t>
            </a:r>
            <a:endParaRPr lang="en-IN"/>
          </a:p>
        </p:txBody>
      </p:sp>
      <p:sp>
        <p:nvSpPr>
          <p:cNvPr id="21" name="Text Placeholder 41">
            <a:extLst>
              <a:ext uri="{FF2B5EF4-FFF2-40B4-BE49-F238E27FC236}">
                <a16:creationId xmlns:a16="http://schemas.microsoft.com/office/drawing/2014/main" id="{8A755E2E-85A2-4710-6CC3-82B579675DAF}"/>
              </a:ext>
            </a:extLst>
          </p:cNvPr>
          <p:cNvSpPr>
            <a:spLocks noGrp="1"/>
          </p:cNvSpPr>
          <p:nvPr>
            <p:ph type="body" sz="quarter" idx="10"/>
          </p:nvPr>
        </p:nvSpPr>
        <p:spPr>
          <a:xfrm>
            <a:off x="1523427" y="1754097"/>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22" name="Picture Placeholder 48">
            <a:extLst>
              <a:ext uri="{FF2B5EF4-FFF2-40B4-BE49-F238E27FC236}">
                <a16:creationId xmlns:a16="http://schemas.microsoft.com/office/drawing/2014/main" id="{F3EEAADF-203D-DD55-FBB8-6E2F4E502993}"/>
              </a:ext>
            </a:extLst>
          </p:cNvPr>
          <p:cNvSpPr>
            <a:spLocks noGrp="1" noChangeAspect="1"/>
          </p:cNvSpPr>
          <p:nvPr>
            <p:ph type="pic" sz="quarter" idx="15"/>
          </p:nvPr>
        </p:nvSpPr>
        <p:spPr>
          <a:xfrm>
            <a:off x="878915" y="1754097"/>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23" name="Text Placeholder 41">
            <a:extLst>
              <a:ext uri="{FF2B5EF4-FFF2-40B4-BE49-F238E27FC236}">
                <a16:creationId xmlns:a16="http://schemas.microsoft.com/office/drawing/2014/main" id="{A53BDB98-49C0-FF81-1158-8F0BD425FA4F}"/>
              </a:ext>
            </a:extLst>
          </p:cNvPr>
          <p:cNvSpPr>
            <a:spLocks noGrp="1"/>
          </p:cNvSpPr>
          <p:nvPr>
            <p:ph type="body" sz="quarter" idx="16"/>
          </p:nvPr>
        </p:nvSpPr>
        <p:spPr>
          <a:xfrm>
            <a:off x="1523427" y="2455598"/>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24" name="Picture Placeholder 48">
            <a:extLst>
              <a:ext uri="{FF2B5EF4-FFF2-40B4-BE49-F238E27FC236}">
                <a16:creationId xmlns:a16="http://schemas.microsoft.com/office/drawing/2014/main" id="{6CDBCD5F-9868-8F88-5294-B28FE48F598D}"/>
              </a:ext>
            </a:extLst>
          </p:cNvPr>
          <p:cNvSpPr>
            <a:spLocks noGrp="1" noChangeAspect="1"/>
          </p:cNvSpPr>
          <p:nvPr>
            <p:ph type="pic" sz="quarter" idx="17"/>
          </p:nvPr>
        </p:nvSpPr>
        <p:spPr>
          <a:xfrm>
            <a:off x="878915" y="2455598"/>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25" name="Text Placeholder 41">
            <a:extLst>
              <a:ext uri="{FF2B5EF4-FFF2-40B4-BE49-F238E27FC236}">
                <a16:creationId xmlns:a16="http://schemas.microsoft.com/office/drawing/2014/main" id="{C8DE9D02-4D13-4ABE-4674-C789E61F33C1}"/>
              </a:ext>
            </a:extLst>
          </p:cNvPr>
          <p:cNvSpPr>
            <a:spLocks noGrp="1"/>
          </p:cNvSpPr>
          <p:nvPr>
            <p:ph type="body" sz="quarter" idx="18"/>
          </p:nvPr>
        </p:nvSpPr>
        <p:spPr>
          <a:xfrm>
            <a:off x="1523427" y="3157099"/>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26" name="Picture Placeholder 48">
            <a:extLst>
              <a:ext uri="{FF2B5EF4-FFF2-40B4-BE49-F238E27FC236}">
                <a16:creationId xmlns:a16="http://schemas.microsoft.com/office/drawing/2014/main" id="{6E6A23A0-F71F-6063-41D3-CF54D45DC67E}"/>
              </a:ext>
            </a:extLst>
          </p:cNvPr>
          <p:cNvSpPr>
            <a:spLocks noGrp="1" noChangeAspect="1"/>
          </p:cNvSpPr>
          <p:nvPr>
            <p:ph type="pic" sz="quarter" idx="19"/>
          </p:nvPr>
        </p:nvSpPr>
        <p:spPr>
          <a:xfrm>
            <a:off x="878915" y="3157099"/>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27" name="Text Placeholder 41">
            <a:extLst>
              <a:ext uri="{FF2B5EF4-FFF2-40B4-BE49-F238E27FC236}">
                <a16:creationId xmlns:a16="http://schemas.microsoft.com/office/drawing/2014/main" id="{E74214BE-C4BB-C36D-CF13-98E017F410F3}"/>
              </a:ext>
            </a:extLst>
          </p:cNvPr>
          <p:cNvSpPr>
            <a:spLocks noGrp="1"/>
          </p:cNvSpPr>
          <p:nvPr>
            <p:ph type="body" sz="quarter" idx="20"/>
          </p:nvPr>
        </p:nvSpPr>
        <p:spPr>
          <a:xfrm>
            <a:off x="1523427" y="3858600"/>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28" name="Picture Placeholder 48">
            <a:extLst>
              <a:ext uri="{FF2B5EF4-FFF2-40B4-BE49-F238E27FC236}">
                <a16:creationId xmlns:a16="http://schemas.microsoft.com/office/drawing/2014/main" id="{B701742C-D41A-77A9-DC91-006344EEC434}"/>
              </a:ext>
            </a:extLst>
          </p:cNvPr>
          <p:cNvSpPr>
            <a:spLocks noGrp="1" noChangeAspect="1"/>
          </p:cNvSpPr>
          <p:nvPr>
            <p:ph type="pic" sz="quarter" idx="21"/>
          </p:nvPr>
        </p:nvSpPr>
        <p:spPr>
          <a:xfrm>
            <a:off x="878915" y="3858600"/>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29" name="Text Placeholder 41">
            <a:extLst>
              <a:ext uri="{FF2B5EF4-FFF2-40B4-BE49-F238E27FC236}">
                <a16:creationId xmlns:a16="http://schemas.microsoft.com/office/drawing/2014/main" id="{975710F1-14BB-F80F-CB6A-575EF4321206}"/>
              </a:ext>
            </a:extLst>
          </p:cNvPr>
          <p:cNvSpPr>
            <a:spLocks noGrp="1"/>
          </p:cNvSpPr>
          <p:nvPr>
            <p:ph type="body" sz="quarter" idx="22"/>
          </p:nvPr>
        </p:nvSpPr>
        <p:spPr>
          <a:xfrm>
            <a:off x="1523427" y="4560101"/>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30" name="Picture Placeholder 48">
            <a:extLst>
              <a:ext uri="{FF2B5EF4-FFF2-40B4-BE49-F238E27FC236}">
                <a16:creationId xmlns:a16="http://schemas.microsoft.com/office/drawing/2014/main" id="{8449E34C-3D40-73C1-A24C-E386BE188417}"/>
              </a:ext>
            </a:extLst>
          </p:cNvPr>
          <p:cNvSpPr>
            <a:spLocks noGrp="1" noChangeAspect="1"/>
          </p:cNvSpPr>
          <p:nvPr>
            <p:ph type="pic" sz="quarter" idx="23"/>
          </p:nvPr>
        </p:nvSpPr>
        <p:spPr>
          <a:xfrm>
            <a:off x="878915" y="4560101"/>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31" name="Text Placeholder 41">
            <a:extLst>
              <a:ext uri="{FF2B5EF4-FFF2-40B4-BE49-F238E27FC236}">
                <a16:creationId xmlns:a16="http://schemas.microsoft.com/office/drawing/2014/main" id="{74523AC1-2207-B73E-1BEA-005823650EC9}"/>
              </a:ext>
            </a:extLst>
          </p:cNvPr>
          <p:cNvSpPr>
            <a:spLocks noGrp="1"/>
          </p:cNvSpPr>
          <p:nvPr>
            <p:ph type="body" sz="quarter" idx="24"/>
          </p:nvPr>
        </p:nvSpPr>
        <p:spPr>
          <a:xfrm>
            <a:off x="1523427" y="5261602"/>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32" name="Picture Placeholder 48">
            <a:extLst>
              <a:ext uri="{FF2B5EF4-FFF2-40B4-BE49-F238E27FC236}">
                <a16:creationId xmlns:a16="http://schemas.microsoft.com/office/drawing/2014/main" id="{C49E81C8-05CC-BD09-3DAB-CAF3E6E06171}"/>
              </a:ext>
            </a:extLst>
          </p:cNvPr>
          <p:cNvSpPr>
            <a:spLocks noGrp="1" noChangeAspect="1"/>
          </p:cNvSpPr>
          <p:nvPr>
            <p:ph type="pic" sz="quarter" idx="25"/>
          </p:nvPr>
        </p:nvSpPr>
        <p:spPr>
          <a:xfrm>
            <a:off x="878915" y="5261602"/>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33" name="Text Placeholder 41">
            <a:extLst>
              <a:ext uri="{FF2B5EF4-FFF2-40B4-BE49-F238E27FC236}">
                <a16:creationId xmlns:a16="http://schemas.microsoft.com/office/drawing/2014/main" id="{6FA7D587-B5DB-A2ED-551F-59EDAE89E3A6}"/>
              </a:ext>
            </a:extLst>
          </p:cNvPr>
          <p:cNvSpPr>
            <a:spLocks noGrp="1"/>
          </p:cNvSpPr>
          <p:nvPr>
            <p:ph type="body" sz="quarter" idx="26"/>
          </p:nvPr>
        </p:nvSpPr>
        <p:spPr>
          <a:xfrm>
            <a:off x="6740512" y="1754097"/>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34" name="Picture Placeholder 48">
            <a:extLst>
              <a:ext uri="{FF2B5EF4-FFF2-40B4-BE49-F238E27FC236}">
                <a16:creationId xmlns:a16="http://schemas.microsoft.com/office/drawing/2014/main" id="{4524BFA4-9A9C-8F7C-9046-B61C7773DAA5}"/>
              </a:ext>
            </a:extLst>
          </p:cNvPr>
          <p:cNvSpPr>
            <a:spLocks noGrp="1" noChangeAspect="1"/>
          </p:cNvSpPr>
          <p:nvPr>
            <p:ph type="pic" sz="quarter" idx="27"/>
          </p:nvPr>
        </p:nvSpPr>
        <p:spPr>
          <a:xfrm>
            <a:off x="10736604" y="1754097"/>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35" name="Text Placeholder 41">
            <a:extLst>
              <a:ext uri="{FF2B5EF4-FFF2-40B4-BE49-F238E27FC236}">
                <a16:creationId xmlns:a16="http://schemas.microsoft.com/office/drawing/2014/main" id="{48B16058-6941-10D1-773D-F10706A6AA35}"/>
              </a:ext>
            </a:extLst>
          </p:cNvPr>
          <p:cNvSpPr>
            <a:spLocks noGrp="1"/>
          </p:cNvSpPr>
          <p:nvPr>
            <p:ph type="body" sz="quarter" idx="28"/>
          </p:nvPr>
        </p:nvSpPr>
        <p:spPr>
          <a:xfrm>
            <a:off x="6740512" y="2455598"/>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36" name="Picture Placeholder 48">
            <a:extLst>
              <a:ext uri="{FF2B5EF4-FFF2-40B4-BE49-F238E27FC236}">
                <a16:creationId xmlns:a16="http://schemas.microsoft.com/office/drawing/2014/main" id="{AB1C6BD5-1AFE-A36D-80E0-122C04D46858}"/>
              </a:ext>
            </a:extLst>
          </p:cNvPr>
          <p:cNvSpPr>
            <a:spLocks noGrp="1" noChangeAspect="1"/>
          </p:cNvSpPr>
          <p:nvPr>
            <p:ph type="pic" sz="quarter" idx="29"/>
          </p:nvPr>
        </p:nvSpPr>
        <p:spPr>
          <a:xfrm>
            <a:off x="10736604" y="2455598"/>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37" name="Text Placeholder 41">
            <a:extLst>
              <a:ext uri="{FF2B5EF4-FFF2-40B4-BE49-F238E27FC236}">
                <a16:creationId xmlns:a16="http://schemas.microsoft.com/office/drawing/2014/main" id="{540B4C12-E1D0-DEFC-6F6E-51023CAECD69}"/>
              </a:ext>
            </a:extLst>
          </p:cNvPr>
          <p:cNvSpPr>
            <a:spLocks noGrp="1"/>
          </p:cNvSpPr>
          <p:nvPr>
            <p:ph type="body" sz="quarter" idx="30"/>
          </p:nvPr>
        </p:nvSpPr>
        <p:spPr>
          <a:xfrm>
            <a:off x="6740512" y="3157099"/>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38" name="Picture Placeholder 48">
            <a:extLst>
              <a:ext uri="{FF2B5EF4-FFF2-40B4-BE49-F238E27FC236}">
                <a16:creationId xmlns:a16="http://schemas.microsoft.com/office/drawing/2014/main" id="{18A1C074-D1B8-BBB5-1122-3A5A9B973FE0}"/>
              </a:ext>
            </a:extLst>
          </p:cNvPr>
          <p:cNvSpPr>
            <a:spLocks noGrp="1" noChangeAspect="1"/>
          </p:cNvSpPr>
          <p:nvPr>
            <p:ph type="pic" sz="quarter" idx="31"/>
          </p:nvPr>
        </p:nvSpPr>
        <p:spPr>
          <a:xfrm>
            <a:off x="10736604" y="3157099"/>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39" name="Text Placeholder 41">
            <a:extLst>
              <a:ext uri="{FF2B5EF4-FFF2-40B4-BE49-F238E27FC236}">
                <a16:creationId xmlns:a16="http://schemas.microsoft.com/office/drawing/2014/main" id="{1C1D3CBE-52E2-C645-ABD7-8B3204D8CC2A}"/>
              </a:ext>
            </a:extLst>
          </p:cNvPr>
          <p:cNvSpPr>
            <a:spLocks noGrp="1"/>
          </p:cNvSpPr>
          <p:nvPr>
            <p:ph type="body" sz="quarter" idx="32"/>
          </p:nvPr>
        </p:nvSpPr>
        <p:spPr>
          <a:xfrm>
            <a:off x="6740512" y="3858600"/>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40" name="Picture Placeholder 48">
            <a:extLst>
              <a:ext uri="{FF2B5EF4-FFF2-40B4-BE49-F238E27FC236}">
                <a16:creationId xmlns:a16="http://schemas.microsoft.com/office/drawing/2014/main" id="{D879ADA6-98E7-AAF7-1B04-818109A30AEF}"/>
              </a:ext>
            </a:extLst>
          </p:cNvPr>
          <p:cNvSpPr>
            <a:spLocks noGrp="1" noChangeAspect="1"/>
          </p:cNvSpPr>
          <p:nvPr>
            <p:ph type="pic" sz="quarter" idx="33"/>
          </p:nvPr>
        </p:nvSpPr>
        <p:spPr>
          <a:xfrm>
            <a:off x="10736604" y="3858600"/>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41" name="Text Placeholder 41">
            <a:extLst>
              <a:ext uri="{FF2B5EF4-FFF2-40B4-BE49-F238E27FC236}">
                <a16:creationId xmlns:a16="http://schemas.microsoft.com/office/drawing/2014/main" id="{BDD27FCC-C9B4-5D6A-DB78-50636000B97F}"/>
              </a:ext>
            </a:extLst>
          </p:cNvPr>
          <p:cNvSpPr>
            <a:spLocks noGrp="1"/>
          </p:cNvSpPr>
          <p:nvPr>
            <p:ph type="body" sz="quarter" idx="34"/>
          </p:nvPr>
        </p:nvSpPr>
        <p:spPr>
          <a:xfrm>
            <a:off x="6740512" y="4560101"/>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42" name="Picture Placeholder 48">
            <a:extLst>
              <a:ext uri="{FF2B5EF4-FFF2-40B4-BE49-F238E27FC236}">
                <a16:creationId xmlns:a16="http://schemas.microsoft.com/office/drawing/2014/main" id="{90E65BAD-C173-C1DC-6BEB-35D78846ECDD}"/>
              </a:ext>
            </a:extLst>
          </p:cNvPr>
          <p:cNvSpPr>
            <a:spLocks noGrp="1" noChangeAspect="1"/>
          </p:cNvSpPr>
          <p:nvPr>
            <p:ph type="pic" sz="quarter" idx="35"/>
          </p:nvPr>
        </p:nvSpPr>
        <p:spPr>
          <a:xfrm>
            <a:off x="10736604" y="4560101"/>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43" name="Text Placeholder 41">
            <a:extLst>
              <a:ext uri="{FF2B5EF4-FFF2-40B4-BE49-F238E27FC236}">
                <a16:creationId xmlns:a16="http://schemas.microsoft.com/office/drawing/2014/main" id="{6BC141BE-063C-004B-1DC8-51B5002111D9}"/>
              </a:ext>
            </a:extLst>
          </p:cNvPr>
          <p:cNvSpPr>
            <a:spLocks noGrp="1"/>
          </p:cNvSpPr>
          <p:nvPr>
            <p:ph type="body" sz="quarter" idx="36"/>
          </p:nvPr>
        </p:nvSpPr>
        <p:spPr>
          <a:xfrm>
            <a:off x="6740512" y="5261602"/>
            <a:ext cx="3909810" cy="431839"/>
          </a:xfrm>
        </p:spPr>
        <p:txBody>
          <a:bodyPr anchor="ctr">
            <a:noAutofit/>
          </a:bodyPr>
          <a:lstStyle>
            <a:lvl1pPr marL="0" indent="0" algn="l">
              <a:buNone/>
              <a:defRPr sz="1400">
                <a:solidFill>
                  <a:schemeClr val="bg1"/>
                </a:solidFill>
              </a:defRPr>
            </a:lvl1pPr>
          </a:lstStyle>
          <a:p>
            <a:pPr lvl="0"/>
            <a:r>
              <a:rPr lang="en-US" dirty="0"/>
              <a:t>Click to edit Master text styles</a:t>
            </a:r>
            <a:endParaRPr lang="en-IN" dirty="0"/>
          </a:p>
        </p:txBody>
      </p:sp>
      <p:sp>
        <p:nvSpPr>
          <p:cNvPr id="44" name="Picture Placeholder 48">
            <a:extLst>
              <a:ext uri="{FF2B5EF4-FFF2-40B4-BE49-F238E27FC236}">
                <a16:creationId xmlns:a16="http://schemas.microsoft.com/office/drawing/2014/main" id="{528D306E-575E-4F9E-050D-6AB07063E4A3}"/>
              </a:ext>
            </a:extLst>
          </p:cNvPr>
          <p:cNvSpPr>
            <a:spLocks noGrp="1" noChangeAspect="1"/>
          </p:cNvSpPr>
          <p:nvPr>
            <p:ph type="pic" sz="quarter" idx="37"/>
          </p:nvPr>
        </p:nvSpPr>
        <p:spPr>
          <a:xfrm>
            <a:off x="10736604" y="5261602"/>
            <a:ext cx="540000" cy="431839"/>
          </a:xfrm>
          <a:noFill/>
        </p:spPr>
        <p:txBody>
          <a:bodyPr anchor="ctr">
            <a:normAutofit/>
          </a:bodyPr>
          <a:lstStyle>
            <a:lvl1pPr marL="0" indent="0" algn="ctr">
              <a:buNone/>
              <a:defRPr sz="800">
                <a:solidFill>
                  <a:schemeClr val="bg1"/>
                </a:solidFill>
              </a:defRPr>
            </a:lvl1pPr>
          </a:lstStyle>
          <a:p>
            <a:endParaRPr lang="en-IN" dirty="0"/>
          </a:p>
        </p:txBody>
      </p:sp>
    </p:spTree>
    <p:extLst>
      <p:ext uri="{BB962C8B-B14F-4D97-AF65-F5344CB8AC3E}">
        <p14:creationId xmlns:p14="http://schemas.microsoft.com/office/powerpoint/2010/main" val="154955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2601"/>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fade">
                                      <p:cBhvr>
                                        <p:cTn id="18" dur="500"/>
                                        <p:tgtEl>
                                          <p:spTgt spid="21">
                                            <p:txEl>
                                              <p:pRg st="0" end="0"/>
                                            </p:txEl>
                                          </p:spTgt>
                                        </p:tgtEl>
                                      </p:cBhvr>
                                    </p:animEffect>
                                  </p:childTnLst>
                                </p:cTn>
                              </p:par>
                              <p:par>
                                <p:cTn id="19" presetID="10" presetClass="entr" presetSubtype="0" fill="hold" grpId="0" nodeType="with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fade">
                                      <p:cBhvr>
                                        <p:cTn id="24" dur="500"/>
                                        <p:tgtEl>
                                          <p:spTgt spid="33">
                                            <p:txEl>
                                              <p:pRg st="0" end="0"/>
                                            </p:txEl>
                                          </p:spTgt>
                                        </p:tgtEl>
                                      </p:cBhvr>
                                    </p:animEffect>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par>
                                <p:cTn id="36" presetID="10" presetClass="entr" presetSubtype="0" fill="hold" grpId="0" nodeType="withEffect" nodePh="1">
                                  <p:stCondLst>
                                    <p:cond delay="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childTnLst>
                                </p:cTn>
                              </p:par>
                              <p:par>
                                <p:cTn id="42" presetID="10" presetClass="entr" presetSubtype="0" fill="hold" grpId="0" nodeType="withEffect" nodePh="1">
                                  <p:stCondLst>
                                    <p:cond delay="0"/>
                                  </p:stCondLst>
                                  <p:endCondLst>
                                    <p:cond evt="begin" delay="0">
                                      <p:tn val="42"/>
                                    </p:cond>
                                  </p:end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animEffect transition="in" filter="fade">
                                      <p:cBhvr>
                                        <p:cTn id="52" dur="500"/>
                                        <p:tgtEl>
                                          <p:spTgt spid="25">
                                            <p:txEl>
                                              <p:pRg st="0" end="0"/>
                                            </p:txEl>
                                          </p:spTgt>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par>
                                <p:cTn id="59" presetID="10" presetClass="entr" presetSubtype="0" fill="hold" grpId="0" nodeType="withEffect" nodePh="1">
                                  <p:stCondLst>
                                    <p:cond delay="0"/>
                                  </p:stCondLst>
                                  <p:endCondLst>
                                    <p:cond evt="begin" delay="0">
                                      <p:tn val="59"/>
                                    </p:cond>
                                  </p:end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xEl>
                                              <p:pRg st="0" end="0"/>
                                            </p:txEl>
                                          </p:spTgt>
                                        </p:tgtEl>
                                        <p:attrNameLst>
                                          <p:attrName>style.visibility</p:attrName>
                                        </p:attrNameLst>
                                      </p:cBhvr>
                                      <p:to>
                                        <p:strVal val="visible"/>
                                      </p:to>
                                    </p:set>
                                    <p:animEffect transition="in" filter="fade">
                                      <p:cBhvr>
                                        <p:cTn id="69" dur="500"/>
                                        <p:tgtEl>
                                          <p:spTgt spid="27">
                                            <p:txEl>
                                              <p:pRg st="0" end="0"/>
                                            </p:txEl>
                                          </p:spTgt>
                                        </p:tgtEl>
                                      </p:cBhvr>
                                    </p:animEffect>
                                  </p:childTnLst>
                                </p:cTn>
                              </p:par>
                              <p:par>
                                <p:cTn id="70" presetID="10" presetClass="entr" presetSubtype="0" fill="hold" grpId="0" nodeType="withEffect" nodePh="1">
                                  <p:stCondLst>
                                    <p:cond delay="0"/>
                                  </p:stCondLst>
                                  <p:endCondLst>
                                    <p:cond evt="begin" delay="0">
                                      <p:tn val="70"/>
                                    </p:cond>
                                  </p:end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xEl>
                                              <p:pRg st="0" end="0"/>
                                            </p:txEl>
                                          </p:spTgt>
                                        </p:tgtEl>
                                        <p:attrNameLst>
                                          <p:attrName>style.visibility</p:attrName>
                                        </p:attrNameLst>
                                      </p:cBhvr>
                                      <p:to>
                                        <p:strVal val="visible"/>
                                      </p:to>
                                    </p:set>
                                    <p:animEffect transition="in" filter="fade">
                                      <p:cBhvr>
                                        <p:cTn id="75" dur="500"/>
                                        <p:tgtEl>
                                          <p:spTgt spid="39">
                                            <p:txEl>
                                              <p:pRg st="0" end="0"/>
                                            </p:txEl>
                                          </p:spTgt>
                                        </p:tgtEl>
                                      </p:cBhvr>
                                    </p:animEffect>
                                  </p:childTnLst>
                                </p:cTn>
                              </p:par>
                              <p:par>
                                <p:cTn id="76" presetID="10" presetClass="entr" presetSubtype="0" fill="hold" grpId="0" nodeType="withEffect" nodePh="1">
                                  <p:stCondLst>
                                    <p:cond delay="0"/>
                                  </p:stCondLst>
                                  <p:endCondLst>
                                    <p:cond evt="begin" delay="0">
                                      <p:tn val="76"/>
                                    </p:cond>
                                  </p:end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fade">
                                      <p:cBhvr>
                                        <p:cTn id="86" dur="500"/>
                                        <p:tgtEl>
                                          <p:spTgt spid="29">
                                            <p:txEl>
                                              <p:pRg st="0" end="0"/>
                                            </p:txEl>
                                          </p:spTgt>
                                        </p:tgtEl>
                                      </p:cBhvr>
                                    </p:animEffect>
                                  </p:childTnLst>
                                </p:cTn>
                              </p:par>
                              <p:par>
                                <p:cTn id="87" presetID="10" presetClass="entr" presetSubtype="0" fill="hold" grpId="0" nodeType="withEffect" nodePh="1">
                                  <p:stCondLst>
                                    <p:cond delay="0"/>
                                  </p:stCondLst>
                                  <p:endCondLst>
                                    <p:cond evt="begin" delay="0">
                                      <p:tn val="87"/>
                                    </p:cond>
                                  </p:end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xEl>
                                              <p:pRg st="0" end="0"/>
                                            </p:txEl>
                                          </p:spTgt>
                                        </p:tgtEl>
                                        <p:attrNameLst>
                                          <p:attrName>style.visibility</p:attrName>
                                        </p:attrNameLst>
                                      </p:cBhvr>
                                      <p:to>
                                        <p:strVal val="visible"/>
                                      </p:to>
                                    </p:set>
                                    <p:animEffect transition="in" filter="fade">
                                      <p:cBhvr>
                                        <p:cTn id="92" dur="500"/>
                                        <p:tgtEl>
                                          <p:spTgt spid="41">
                                            <p:txEl>
                                              <p:pRg st="0" end="0"/>
                                            </p:txEl>
                                          </p:spTgt>
                                        </p:tgtEl>
                                      </p:cBhvr>
                                    </p:animEffect>
                                  </p:childTnLst>
                                </p:cTn>
                              </p:par>
                              <p:par>
                                <p:cTn id="93" presetID="10" presetClass="entr" presetSubtype="0" fill="hold" grpId="0" nodeType="withEffect" nodePh="1">
                                  <p:stCondLst>
                                    <p:cond delay="0"/>
                                  </p:stCondLst>
                                  <p:endCondLst>
                                    <p:cond evt="begin" delay="0">
                                      <p:tn val="93"/>
                                    </p:cond>
                                  </p:end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fade">
                                      <p:cBhvr>
                                        <p:cTn id="100" dur="500"/>
                                        <p:tgtEl>
                                          <p:spTgt spid="1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xEl>
                                              <p:pRg st="0" end="0"/>
                                            </p:txEl>
                                          </p:spTgt>
                                        </p:tgtEl>
                                        <p:attrNameLst>
                                          <p:attrName>style.visibility</p:attrName>
                                        </p:attrNameLst>
                                      </p:cBhvr>
                                      <p:to>
                                        <p:strVal val="visible"/>
                                      </p:to>
                                    </p:set>
                                    <p:animEffect transition="in" filter="fade">
                                      <p:cBhvr>
                                        <p:cTn id="103" dur="500"/>
                                        <p:tgtEl>
                                          <p:spTgt spid="31">
                                            <p:txEl>
                                              <p:pRg st="0" end="0"/>
                                            </p:txEl>
                                          </p:spTgt>
                                        </p:tgtEl>
                                      </p:cBhvr>
                                    </p:animEffect>
                                  </p:childTnLst>
                                </p:cTn>
                              </p:par>
                              <p:par>
                                <p:cTn id="104" presetID="10" presetClass="entr" presetSubtype="0" fill="hold" grpId="0" nodeType="withEffect" nodePh="1">
                                  <p:stCondLst>
                                    <p:cond delay="0"/>
                                  </p:stCondLst>
                                  <p:endCondLst>
                                    <p:cond evt="begin" delay="0">
                                      <p:tn val="104"/>
                                    </p:cond>
                                  </p:end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Effect transition="in" filter="fade">
                                      <p:cBhvr>
                                        <p:cTn id="109" dur="500"/>
                                        <p:tgtEl>
                                          <p:spTgt spid="43">
                                            <p:txEl>
                                              <p:pRg st="0" end="0"/>
                                            </p:txEl>
                                          </p:spTgt>
                                        </p:tgtEl>
                                      </p:cBhvr>
                                    </p:animEffect>
                                  </p:childTnLst>
                                </p:cTn>
                              </p:par>
                              <p:par>
                                <p:cTn id="110" presetID="10" presetClass="entr" presetSubtype="0" fill="hold" grpId="0" nodeType="withEffect" nodePh="1">
                                  <p:stCondLst>
                                    <p:cond delay="0"/>
                                  </p:stCondLst>
                                  <p:endCondLst>
                                    <p:cond evt="begin" delay="0">
                                      <p:tn val="110"/>
                                    </p:cond>
                                  </p:end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6" grpId="0" animBg="1"/>
      <p:bldP spid="9"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ProsVSCons_0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C04E240-5108-0B9F-C5AA-EA6651F9BE9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19140875-251B-7C93-FD0C-E5B2240F4B93}"/>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grpSp>
        <p:nvGrpSpPr>
          <p:cNvPr id="73" name="Group 72">
            <a:extLst>
              <a:ext uri="{FF2B5EF4-FFF2-40B4-BE49-F238E27FC236}">
                <a16:creationId xmlns:a16="http://schemas.microsoft.com/office/drawing/2014/main" id="{4640D8BE-F889-B402-29B7-A54843256897}"/>
              </a:ext>
            </a:extLst>
          </p:cNvPr>
          <p:cNvGrpSpPr/>
          <p:nvPr userDrawn="1"/>
        </p:nvGrpSpPr>
        <p:grpSpPr>
          <a:xfrm>
            <a:off x="6705601" y="1342914"/>
            <a:ext cx="3754942" cy="4805436"/>
            <a:chOff x="1775636" y="1473237"/>
            <a:chExt cx="3551275" cy="4544790"/>
          </a:xfrm>
        </p:grpSpPr>
        <p:sp>
          <p:nvSpPr>
            <p:cNvPr id="39" name="Rectangle: Top Corners Rounded 38">
              <a:extLst>
                <a:ext uri="{FF2B5EF4-FFF2-40B4-BE49-F238E27FC236}">
                  <a16:creationId xmlns:a16="http://schemas.microsoft.com/office/drawing/2014/main" id="{60E5C153-2991-8DA9-DC20-726512AB70BC}"/>
                </a:ext>
              </a:extLst>
            </p:cNvPr>
            <p:cNvSpPr/>
            <p:nvPr userDrawn="1"/>
          </p:nvSpPr>
          <p:spPr>
            <a:xfrm flipV="1">
              <a:off x="1775636" y="1808163"/>
              <a:ext cx="3551275" cy="4209864"/>
            </a:xfrm>
            <a:prstGeom prst="round2SameRect">
              <a:avLst>
                <a:gd name="adj1" fmla="val 7000"/>
                <a:gd name="adj2" fmla="val 1077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Top Corners Rounded 44">
              <a:extLst>
                <a:ext uri="{FF2B5EF4-FFF2-40B4-BE49-F238E27FC236}">
                  <a16:creationId xmlns:a16="http://schemas.microsoft.com/office/drawing/2014/main" id="{52AEBDAA-00D3-88F6-A828-4663DD573F0F}"/>
                </a:ext>
              </a:extLst>
            </p:cNvPr>
            <p:cNvSpPr/>
            <p:nvPr userDrawn="1"/>
          </p:nvSpPr>
          <p:spPr>
            <a:xfrm>
              <a:off x="1775636" y="1808161"/>
              <a:ext cx="3551275" cy="791105"/>
            </a:xfrm>
            <a:prstGeom prst="round2SameRect">
              <a:avLst>
                <a:gd name="adj1" fmla="val 33872"/>
                <a:gd name="adj2" fmla="val 0"/>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50" name="Oval 49">
              <a:extLst>
                <a:ext uri="{FF2B5EF4-FFF2-40B4-BE49-F238E27FC236}">
                  <a16:creationId xmlns:a16="http://schemas.microsoft.com/office/drawing/2014/main" id="{D94F05B2-50EA-5199-69E7-BDB1C9B299EB}"/>
                </a:ext>
              </a:extLst>
            </p:cNvPr>
            <p:cNvSpPr/>
            <p:nvPr userDrawn="1"/>
          </p:nvSpPr>
          <p:spPr>
            <a:xfrm>
              <a:off x="3216347" y="1473237"/>
              <a:ext cx="669851" cy="66985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3A015425-0082-A5B1-D7A2-41D064313E9D}"/>
                </a:ext>
              </a:extLst>
            </p:cNvPr>
            <p:cNvGrpSpPr/>
            <p:nvPr userDrawn="1"/>
          </p:nvGrpSpPr>
          <p:grpSpPr>
            <a:xfrm flipH="1" flipV="1">
              <a:off x="3378286" y="1613794"/>
              <a:ext cx="356148" cy="388737"/>
              <a:chOff x="5537375" y="2819258"/>
              <a:chExt cx="1117249" cy="1219483"/>
            </a:xfrm>
          </p:grpSpPr>
          <p:sp>
            <p:nvSpPr>
              <p:cNvPr id="63" name="Freeform: Shape 62">
                <a:extLst>
                  <a:ext uri="{FF2B5EF4-FFF2-40B4-BE49-F238E27FC236}">
                    <a16:creationId xmlns:a16="http://schemas.microsoft.com/office/drawing/2014/main" id="{8E8E4A8A-BE75-024D-DF70-461C3DD1D56A}"/>
                  </a:ext>
                </a:extLst>
              </p:cNvPr>
              <p:cNvSpPr/>
              <p:nvPr/>
            </p:nvSpPr>
            <p:spPr>
              <a:xfrm>
                <a:off x="5544888" y="3358898"/>
                <a:ext cx="297937" cy="533341"/>
              </a:xfrm>
              <a:custGeom>
                <a:avLst/>
                <a:gdLst>
                  <a:gd name="connsiteX0" fmla="*/ 297938 w 297937"/>
                  <a:gd name="connsiteY0" fmla="*/ 33779 h 533341"/>
                  <a:gd name="connsiteX1" fmla="*/ 293434 w 297937"/>
                  <a:gd name="connsiteY1" fmla="*/ 30793 h 533341"/>
                  <a:gd name="connsiteX2" fmla="*/ 225586 w 297937"/>
                  <a:gd name="connsiteY2" fmla="*/ 7546 h 533341"/>
                  <a:gd name="connsiteX3" fmla="*/ 26180 w 297937"/>
                  <a:gd name="connsiteY3" fmla="*/ 104827 h 533341"/>
                  <a:gd name="connsiteX4" fmla="*/ 209602 w 297937"/>
                  <a:gd name="connsiteY4" fmla="*/ 533141 h 533341"/>
                  <a:gd name="connsiteX5" fmla="*/ 239994 w 297937"/>
                  <a:gd name="connsiteY5" fmla="*/ 530676 h 533341"/>
                  <a:gd name="connsiteX6" fmla="*/ 285293 w 297937"/>
                  <a:gd name="connsiteY6" fmla="*/ 469945 h 533341"/>
                  <a:gd name="connsiteX7" fmla="*/ 297938 w 297937"/>
                  <a:gd name="connsiteY7" fmla="*/ 33779 h 53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937" h="533341">
                    <a:moveTo>
                      <a:pt x="297938" y="33779"/>
                    </a:moveTo>
                    <a:cubicBezTo>
                      <a:pt x="297938" y="33779"/>
                      <a:pt x="296424" y="32632"/>
                      <a:pt x="293434" y="30793"/>
                    </a:cubicBezTo>
                    <a:cubicBezTo>
                      <a:pt x="284281" y="25164"/>
                      <a:pt x="260396" y="17047"/>
                      <a:pt x="225586" y="7546"/>
                    </a:cubicBezTo>
                    <a:cubicBezTo>
                      <a:pt x="129653" y="-18636"/>
                      <a:pt x="46804" y="25603"/>
                      <a:pt x="26180" y="104827"/>
                    </a:cubicBezTo>
                    <a:cubicBezTo>
                      <a:pt x="-73576" y="488017"/>
                      <a:pt x="138913" y="527800"/>
                      <a:pt x="209602" y="533141"/>
                    </a:cubicBezTo>
                    <a:cubicBezTo>
                      <a:pt x="219842" y="533915"/>
                      <a:pt x="230089" y="532310"/>
                      <a:pt x="239994" y="530676"/>
                    </a:cubicBezTo>
                    <a:cubicBezTo>
                      <a:pt x="277104" y="524554"/>
                      <a:pt x="298490" y="496081"/>
                      <a:pt x="285293" y="469945"/>
                    </a:cubicBezTo>
                    <a:cubicBezTo>
                      <a:pt x="245721" y="391569"/>
                      <a:pt x="198199" y="192938"/>
                      <a:pt x="297938" y="33779"/>
                    </a:cubicBezTo>
                    <a:close/>
                  </a:path>
                </a:pathLst>
              </a:cu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solidFill>
                    <a:schemeClr val="lt1"/>
                  </a:solidFill>
                </a:endParaRPr>
              </a:p>
            </p:txBody>
          </p:sp>
          <p:sp>
            <p:nvSpPr>
              <p:cNvPr id="64" name="Freeform: Shape 63">
                <a:extLst>
                  <a:ext uri="{FF2B5EF4-FFF2-40B4-BE49-F238E27FC236}">
                    <a16:creationId xmlns:a16="http://schemas.microsoft.com/office/drawing/2014/main" id="{D1CA3C37-EFDF-E3FF-40E8-809D6DC9CBBD}"/>
                  </a:ext>
                </a:extLst>
              </p:cNvPr>
              <p:cNvSpPr/>
              <p:nvPr/>
            </p:nvSpPr>
            <p:spPr>
              <a:xfrm>
                <a:off x="5539280" y="3578978"/>
                <a:ext cx="294966" cy="310181"/>
              </a:xfrm>
              <a:custGeom>
                <a:avLst/>
                <a:gdLst>
                  <a:gd name="connsiteX0" fmla="*/ 277564 w 294966"/>
                  <a:gd name="connsiteY0" fmla="*/ 296391 h 310181"/>
                  <a:gd name="connsiteX1" fmla="*/ 213337 w 294966"/>
                  <a:gd name="connsiteY1" fmla="*/ 310173 h 310181"/>
                  <a:gd name="connsiteX2" fmla="*/ 56456 w 294966"/>
                  <a:gd name="connsiteY2" fmla="*/ 244845 h 310181"/>
                  <a:gd name="connsiteX3" fmla="*/ 10358 w 294966"/>
                  <a:gd name="connsiteY3" fmla="*/ 0 h 310181"/>
                  <a:gd name="connsiteX4" fmla="*/ 91068 w 294966"/>
                  <a:gd name="connsiteY4" fmla="*/ 27070 h 310181"/>
                  <a:gd name="connsiteX5" fmla="*/ 205181 w 294966"/>
                  <a:gd name="connsiteY5" fmla="*/ 37231 h 310181"/>
                  <a:gd name="connsiteX6" fmla="*/ 239156 w 294966"/>
                  <a:gd name="connsiteY6" fmla="*/ 72908 h 310181"/>
                  <a:gd name="connsiteX7" fmla="*/ 291669 w 294966"/>
                  <a:gd name="connsiteY7" fmla="*/ 259062 h 310181"/>
                  <a:gd name="connsiteX8" fmla="*/ 277564 w 294966"/>
                  <a:gd name="connsiteY8" fmla="*/ 296391 h 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966" h="310181">
                    <a:moveTo>
                      <a:pt x="277564" y="296391"/>
                    </a:moveTo>
                    <a:cubicBezTo>
                      <a:pt x="258360" y="306156"/>
                      <a:pt x="236012" y="310067"/>
                      <a:pt x="213337" y="310173"/>
                    </a:cubicBezTo>
                    <a:cubicBezTo>
                      <a:pt x="152472" y="310607"/>
                      <a:pt x="93670" y="295305"/>
                      <a:pt x="56456" y="244845"/>
                    </a:cubicBezTo>
                    <a:cubicBezTo>
                      <a:pt x="11905" y="184435"/>
                      <a:pt x="-16312" y="72558"/>
                      <a:pt x="10358" y="0"/>
                    </a:cubicBezTo>
                    <a:cubicBezTo>
                      <a:pt x="36511" y="14603"/>
                      <a:pt x="60918" y="22705"/>
                      <a:pt x="91068" y="27070"/>
                    </a:cubicBezTo>
                    <a:cubicBezTo>
                      <a:pt x="128845" y="32539"/>
                      <a:pt x="166904" y="38079"/>
                      <a:pt x="205181" y="37231"/>
                    </a:cubicBezTo>
                    <a:cubicBezTo>
                      <a:pt x="245113" y="36345"/>
                      <a:pt x="242623" y="38684"/>
                      <a:pt x="239156" y="72908"/>
                    </a:cubicBezTo>
                    <a:cubicBezTo>
                      <a:pt x="232811" y="135534"/>
                      <a:pt x="261591" y="205775"/>
                      <a:pt x="291669" y="259062"/>
                    </a:cubicBezTo>
                    <a:cubicBezTo>
                      <a:pt x="299263" y="272516"/>
                      <a:pt x="293403" y="288364"/>
                      <a:pt x="277564" y="296391"/>
                    </a:cubicBezTo>
                    <a:close/>
                  </a:path>
                </a:pathLst>
              </a:cu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solidFill>
                    <a:schemeClr val="lt1"/>
                  </a:solidFill>
                </a:endParaRPr>
              </a:p>
            </p:txBody>
          </p:sp>
          <p:sp>
            <p:nvSpPr>
              <p:cNvPr id="65" name="Freeform: Shape 64">
                <a:extLst>
                  <a:ext uri="{FF2B5EF4-FFF2-40B4-BE49-F238E27FC236}">
                    <a16:creationId xmlns:a16="http://schemas.microsoft.com/office/drawing/2014/main" id="{DC9D4FA9-7E1F-AE1D-BF62-4E6E15C89905}"/>
                  </a:ext>
                </a:extLst>
              </p:cNvPr>
              <p:cNvSpPr/>
              <p:nvPr/>
            </p:nvSpPr>
            <p:spPr>
              <a:xfrm>
                <a:off x="5537375" y="2819258"/>
                <a:ext cx="1117249" cy="1219483"/>
              </a:xfrm>
              <a:custGeom>
                <a:avLst/>
                <a:gdLst>
                  <a:gd name="connsiteX0" fmla="*/ 1090607 w 1117249"/>
                  <a:gd name="connsiteY0" fmla="*/ 488728 h 1219483"/>
                  <a:gd name="connsiteX1" fmla="*/ 915348 w 1117249"/>
                  <a:gd name="connsiteY1" fmla="*/ 403194 h 1219483"/>
                  <a:gd name="connsiteX2" fmla="*/ 716560 w 1117249"/>
                  <a:gd name="connsiteY2" fmla="*/ 424146 h 1219483"/>
                  <a:gd name="connsiteX3" fmla="*/ 729515 w 1117249"/>
                  <a:gd name="connsiteY3" fmla="*/ 331566 h 1219483"/>
                  <a:gd name="connsiteX4" fmla="*/ 618834 w 1117249"/>
                  <a:gd name="connsiteY4" fmla="*/ 14952 h 1219483"/>
                  <a:gd name="connsiteX5" fmla="*/ 612642 w 1117249"/>
                  <a:gd name="connsiteY5" fmla="*/ 11715 h 1219483"/>
                  <a:gd name="connsiteX6" fmla="*/ 455289 w 1117249"/>
                  <a:gd name="connsiteY6" fmla="*/ 35054 h 1219483"/>
                  <a:gd name="connsiteX7" fmla="*/ 456243 w 1117249"/>
                  <a:gd name="connsiteY7" fmla="*/ 214596 h 1219483"/>
                  <a:gd name="connsiteX8" fmla="*/ 416238 w 1117249"/>
                  <a:gd name="connsiteY8" fmla="*/ 513206 h 1219483"/>
                  <a:gd name="connsiteX9" fmla="*/ 324131 w 1117249"/>
                  <a:gd name="connsiteY9" fmla="*/ 572546 h 1219483"/>
                  <a:gd name="connsiteX10" fmla="*/ 305081 w 1117249"/>
                  <a:gd name="connsiteY10" fmla="*/ 572644 h 1219483"/>
                  <a:gd name="connsiteX11" fmla="*/ 226975 w 1117249"/>
                  <a:gd name="connsiteY11" fmla="*/ 534256 h 1219483"/>
                  <a:gd name="connsiteX12" fmla="*/ 58574 w 1117249"/>
                  <a:gd name="connsiteY12" fmla="*/ 580927 h 1219483"/>
                  <a:gd name="connsiteX13" fmla="*/ 50667 w 1117249"/>
                  <a:gd name="connsiteY13" fmla="*/ 1010222 h 1219483"/>
                  <a:gd name="connsiteX14" fmla="*/ 305747 w 1117249"/>
                  <a:gd name="connsiteY14" fmla="*/ 1036988 h 1219483"/>
                  <a:gd name="connsiteX15" fmla="*/ 339752 w 1117249"/>
                  <a:gd name="connsiteY15" fmla="*/ 1036416 h 1219483"/>
                  <a:gd name="connsiteX16" fmla="*/ 668364 w 1117249"/>
                  <a:gd name="connsiteY16" fmla="*/ 1219484 h 1219483"/>
                  <a:gd name="connsiteX17" fmla="*/ 931159 w 1117249"/>
                  <a:gd name="connsiteY17" fmla="*/ 1038509 h 1219483"/>
                  <a:gd name="connsiteX18" fmla="*/ 1025266 w 1117249"/>
                  <a:gd name="connsiteY18" fmla="*/ 751331 h 1219483"/>
                  <a:gd name="connsiteX19" fmla="*/ 1090607 w 1117249"/>
                  <a:gd name="connsiteY19" fmla="*/ 488728 h 1219483"/>
                  <a:gd name="connsiteX20" fmla="*/ 66004 w 1117249"/>
                  <a:gd name="connsiteY20" fmla="*/ 998888 h 1219483"/>
                  <a:gd name="connsiteX21" fmla="*/ 74195 w 1117249"/>
                  <a:gd name="connsiteY21" fmla="*/ 591787 h 1219483"/>
                  <a:gd name="connsiteX22" fmla="*/ 181636 w 1117249"/>
                  <a:gd name="connsiteY22" fmla="*/ 550069 h 1219483"/>
                  <a:gd name="connsiteX23" fmla="*/ 224308 w 1117249"/>
                  <a:gd name="connsiteY23" fmla="*/ 553115 h 1219483"/>
                  <a:gd name="connsiteX24" fmla="*/ 285840 w 1117249"/>
                  <a:gd name="connsiteY24" fmla="*/ 573690 h 1219483"/>
                  <a:gd name="connsiteX25" fmla="*/ 233073 w 1117249"/>
                  <a:gd name="connsiteY25" fmla="*/ 802862 h 1219483"/>
                  <a:gd name="connsiteX26" fmla="*/ 285269 w 1117249"/>
                  <a:gd name="connsiteY26" fmla="*/ 1023458 h 1219483"/>
                  <a:gd name="connsiteX27" fmla="*/ 66004 w 1117249"/>
                  <a:gd name="connsiteY27" fmla="*/ 998888 h 1219483"/>
                  <a:gd name="connsiteX28" fmla="*/ 839733 w 1117249"/>
                  <a:gd name="connsiteY28" fmla="*/ 1016012 h 1219483"/>
                  <a:gd name="connsiteX29" fmla="*/ 827148 w 1117249"/>
                  <a:gd name="connsiteY29" fmla="*/ 1020789 h 1219483"/>
                  <a:gd name="connsiteX30" fmla="*/ 831892 w 1117249"/>
                  <a:gd name="connsiteY30" fmla="*/ 1033374 h 1219483"/>
                  <a:gd name="connsiteX31" fmla="*/ 889493 w 1117249"/>
                  <a:gd name="connsiteY31" fmla="*/ 1044857 h 1219483"/>
                  <a:gd name="connsiteX32" fmla="*/ 912295 w 1117249"/>
                  <a:gd name="connsiteY32" fmla="*/ 1042811 h 1219483"/>
                  <a:gd name="connsiteX33" fmla="*/ 876866 w 1117249"/>
                  <a:gd name="connsiteY33" fmla="*/ 1136140 h 1219483"/>
                  <a:gd name="connsiteX34" fmla="*/ 652076 w 1117249"/>
                  <a:gd name="connsiteY34" fmla="*/ 1200052 h 1219483"/>
                  <a:gd name="connsiteX35" fmla="*/ 374232 w 1117249"/>
                  <a:gd name="connsiteY35" fmla="*/ 1046322 h 1219483"/>
                  <a:gd name="connsiteX36" fmla="*/ 354852 w 1117249"/>
                  <a:gd name="connsiteY36" fmla="*/ 1024472 h 1219483"/>
                  <a:gd name="connsiteX37" fmla="*/ 365394 w 1117249"/>
                  <a:gd name="connsiteY37" fmla="*/ 907428 h 1219483"/>
                  <a:gd name="connsiteX38" fmla="*/ 352507 w 1117249"/>
                  <a:gd name="connsiteY38" fmla="*/ 903810 h 1219483"/>
                  <a:gd name="connsiteX39" fmla="*/ 348763 w 1117249"/>
                  <a:gd name="connsiteY39" fmla="*/ 916721 h 1219483"/>
                  <a:gd name="connsiteX40" fmla="*/ 337107 w 1117249"/>
                  <a:gd name="connsiteY40" fmla="*/ 1017463 h 1219483"/>
                  <a:gd name="connsiteX41" fmla="*/ 303747 w 1117249"/>
                  <a:gd name="connsiteY41" fmla="*/ 1017938 h 1219483"/>
                  <a:gd name="connsiteX42" fmla="*/ 301843 w 1117249"/>
                  <a:gd name="connsiteY42" fmla="*/ 1014129 h 1219483"/>
                  <a:gd name="connsiteX43" fmla="*/ 271648 w 1117249"/>
                  <a:gd name="connsiteY43" fmla="*/ 654653 h 1219483"/>
                  <a:gd name="connsiteX44" fmla="*/ 298127 w 1117249"/>
                  <a:gd name="connsiteY44" fmla="*/ 591694 h 1219483"/>
                  <a:gd name="connsiteX45" fmla="*/ 306414 w 1117249"/>
                  <a:gd name="connsiteY45" fmla="*/ 591694 h 1219483"/>
                  <a:gd name="connsiteX46" fmla="*/ 324606 w 1117249"/>
                  <a:gd name="connsiteY46" fmla="*/ 591596 h 1219483"/>
                  <a:gd name="connsiteX47" fmla="*/ 477102 w 1117249"/>
                  <a:gd name="connsiteY47" fmla="*/ 398524 h 1219483"/>
                  <a:gd name="connsiteX48" fmla="*/ 468816 w 1117249"/>
                  <a:gd name="connsiteY48" fmla="*/ 48388 h 1219483"/>
                  <a:gd name="connsiteX49" fmla="*/ 608357 w 1117249"/>
                  <a:gd name="connsiteY49" fmla="*/ 30956 h 1219483"/>
                  <a:gd name="connsiteX50" fmla="*/ 686748 w 1117249"/>
                  <a:gd name="connsiteY50" fmla="*/ 104872 h 1219483"/>
                  <a:gd name="connsiteX51" fmla="*/ 710274 w 1117249"/>
                  <a:gd name="connsiteY51" fmla="*/ 332612 h 1219483"/>
                  <a:gd name="connsiteX52" fmla="*/ 696359 w 1117249"/>
                  <a:gd name="connsiteY52" fmla="*/ 427504 h 1219483"/>
                  <a:gd name="connsiteX53" fmla="*/ 635904 w 1117249"/>
                  <a:gd name="connsiteY53" fmla="*/ 415226 h 1219483"/>
                  <a:gd name="connsiteX54" fmla="*/ 622570 w 1117249"/>
                  <a:gd name="connsiteY54" fmla="*/ 417133 h 1219483"/>
                  <a:gd name="connsiteX55" fmla="*/ 624472 w 1117249"/>
                  <a:gd name="connsiteY55" fmla="*/ 430467 h 1219483"/>
                  <a:gd name="connsiteX56" fmla="*/ 678492 w 1117249"/>
                  <a:gd name="connsiteY56" fmla="*/ 448917 h 1219483"/>
                  <a:gd name="connsiteX57" fmla="*/ 705322 w 1117249"/>
                  <a:gd name="connsiteY57" fmla="*/ 444628 h 1219483"/>
                  <a:gd name="connsiteX58" fmla="*/ 916871 w 1117249"/>
                  <a:gd name="connsiteY58" fmla="*/ 422244 h 1219483"/>
                  <a:gd name="connsiteX59" fmla="*/ 1018042 w 1117249"/>
                  <a:gd name="connsiteY59" fmla="*/ 732606 h 1219483"/>
                  <a:gd name="connsiteX60" fmla="*/ 937090 w 1117249"/>
                  <a:gd name="connsiteY60" fmla="*/ 742475 h 1219483"/>
                  <a:gd name="connsiteX61" fmla="*/ 925863 w 1117249"/>
                  <a:gd name="connsiteY61" fmla="*/ 749922 h 1219483"/>
                  <a:gd name="connsiteX62" fmla="*/ 933304 w 1117249"/>
                  <a:gd name="connsiteY62" fmla="*/ 761149 h 1219483"/>
                  <a:gd name="connsiteX63" fmla="*/ 971572 w 1117249"/>
                  <a:gd name="connsiteY63" fmla="*/ 765307 h 1219483"/>
                  <a:gd name="connsiteX64" fmla="*/ 1008216 w 1117249"/>
                  <a:gd name="connsiteY64" fmla="*/ 759642 h 1219483"/>
                  <a:gd name="connsiteX65" fmla="*/ 1008216 w 1117249"/>
                  <a:gd name="connsiteY65" fmla="*/ 759716 h 1219483"/>
                  <a:gd name="connsiteX66" fmla="*/ 839733 w 1117249"/>
                  <a:gd name="connsiteY66" fmla="*/ 1016012 h 121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17249" h="1219483">
                    <a:moveTo>
                      <a:pt x="1090607" y="488728"/>
                    </a:moveTo>
                    <a:cubicBezTo>
                      <a:pt x="1054222" y="430243"/>
                      <a:pt x="987166" y="397478"/>
                      <a:pt x="915348" y="403194"/>
                    </a:cubicBezTo>
                    <a:cubicBezTo>
                      <a:pt x="843624" y="409096"/>
                      <a:pt x="759995" y="418816"/>
                      <a:pt x="716560" y="424146"/>
                    </a:cubicBezTo>
                    <a:cubicBezTo>
                      <a:pt x="722387" y="396632"/>
                      <a:pt x="728652" y="338303"/>
                      <a:pt x="729515" y="331566"/>
                    </a:cubicBezTo>
                    <a:cubicBezTo>
                      <a:pt x="743963" y="197537"/>
                      <a:pt x="736331" y="79662"/>
                      <a:pt x="618834" y="14952"/>
                    </a:cubicBezTo>
                    <a:cubicBezTo>
                      <a:pt x="617879" y="14436"/>
                      <a:pt x="615307" y="12955"/>
                      <a:pt x="612642" y="11715"/>
                    </a:cubicBezTo>
                    <a:cubicBezTo>
                      <a:pt x="568447" y="-11051"/>
                      <a:pt x="488913" y="763"/>
                      <a:pt x="455289" y="35054"/>
                    </a:cubicBezTo>
                    <a:cubicBezTo>
                      <a:pt x="409347" y="80980"/>
                      <a:pt x="449656" y="175872"/>
                      <a:pt x="456243" y="214596"/>
                    </a:cubicBezTo>
                    <a:cubicBezTo>
                      <a:pt x="472084" y="304655"/>
                      <a:pt x="468366" y="439657"/>
                      <a:pt x="416238" y="513206"/>
                    </a:cubicBezTo>
                    <a:cubicBezTo>
                      <a:pt x="396330" y="541306"/>
                      <a:pt x="361754" y="571691"/>
                      <a:pt x="324131" y="572546"/>
                    </a:cubicBezTo>
                    <a:cubicBezTo>
                      <a:pt x="319152" y="572707"/>
                      <a:pt x="310062" y="572679"/>
                      <a:pt x="305081" y="572644"/>
                    </a:cubicBezTo>
                    <a:cubicBezTo>
                      <a:pt x="303632" y="549469"/>
                      <a:pt x="249709" y="537583"/>
                      <a:pt x="226975" y="534256"/>
                    </a:cubicBezTo>
                    <a:cubicBezTo>
                      <a:pt x="180779" y="527684"/>
                      <a:pt x="97435" y="525019"/>
                      <a:pt x="58574" y="580927"/>
                    </a:cubicBezTo>
                    <a:cubicBezTo>
                      <a:pt x="-37006" y="718297"/>
                      <a:pt x="2248" y="944467"/>
                      <a:pt x="50667" y="1010222"/>
                    </a:cubicBezTo>
                    <a:cubicBezTo>
                      <a:pt x="122450" y="1107405"/>
                      <a:pt x="301733" y="1089070"/>
                      <a:pt x="305747" y="1036988"/>
                    </a:cubicBezTo>
                    <a:cubicBezTo>
                      <a:pt x="316353" y="1037283"/>
                      <a:pt x="326783" y="1036680"/>
                      <a:pt x="339752" y="1036416"/>
                    </a:cubicBezTo>
                    <a:cubicBezTo>
                      <a:pt x="374800" y="1066766"/>
                      <a:pt x="457387" y="1219484"/>
                      <a:pt x="668364" y="1219484"/>
                    </a:cubicBezTo>
                    <a:cubicBezTo>
                      <a:pt x="801095" y="1219484"/>
                      <a:pt x="936018" y="1172289"/>
                      <a:pt x="931159" y="1038509"/>
                    </a:cubicBezTo>
                    <a:cubicBezTo>
                      <a:pt x="1032760" y="993979"/>
                      <a:pt x="1085769" y="891077"/>
                      <a:pt x="1025266" y="751331"/>
                    </a:cubicBezTo>
                    <a:cubicBezTo>
                      <a:pt x="1070795" y="714658"/>
                      <a:pt x="1162616" y="604265"/>
                      <a:pt x="1090607" y="488728"/>
                    </a:cubicBezTo>
                    <a:close/>
                    <a:moveTo>
                      <a:pt x="66004" y="998888"/>
                    </a:moveTo>
                    <a:cubicBezTo>
                      <a:pt x="28675" y="948199"/>
                      <a:pt x="-22158" y="730311"/>
                      <a:pt x="74195" y="591787"/>
                    </a:cubicBezTo>
                    <a:cubicBezTo>
                      <a:pt x="97817" y="557877"/>
                      <a:pt x="144108" y="550069"/>
                      <a:pt x="181636" y="550069"/>
                    </a:cubicBezTo>
                    <a:cubicBezTo>
                      <a:pt x="198591" y="550069"/>
                      <a:pt x="213832" y="551594"/>
                      <a:pt x="224308" y="553115"/>
                    </a:cubicBezTo>
                    <a:cubicBezTo>
                      <a:pt x="237170" y="554944"/>
                      <a:pt x="279852" y="564634"/>
                      <a:pt x="285840" y="573690"/>
                    </a:cubicBezTo>
                    <a:cubicBezTo>
                      <a:pt x="249726" y="643754"/>
                      <a:pt x="231002" y="709760"/>
                      <a:pt x="233073" y="802862"/>
                    </a:cubicBezTo>
                    <a:cubicBezTo>
                      <a:pt x="234774" y="878266"/>
                      <a:pt x="248694" y="957800"/>
                      <a:pt x="285269" y="1023458"/>
                    </a:cubicBezTo>
                    <a:cubicBezTo>
                      <a:pt x="308930" y="1065422"/>
                      <a:pt x="131924" y="1088290"/>
                      <a:pt x="66004" y="998888"/>
                    </a:cubicBezTo>
                    <a:close/>
                    <a:moveTo>
                      <a:pt x="839733" y="1016012"/>
                    </a:moveTo>
                    <a:cubicBezTo>
                      <a:pt x="834929" y="1013859"/>
                      <a:pt x="829306" y="1015998"/>
                      <a:pt x="827148" y="1020789"/>
                    </a:cubicBezTo>
                    <a:cubicBezTo>
                      <a:pt x="824990" y="1025574"/>
                      <a:pt x="827106" y="1031207"/>
                      <a:pt x="831892" y="1033374"/>
                    </a:cubicBezTo>
                    <a:cubicBezTo>
                      <a:pt x="833324" y="1034020"/>
                      <a:pt x="857760" y="1044857"/>
                      <a:pt x="889493" y="1044857"/>
                    </a:cubicBezTo>
                    <a:cubicBezTo>
                      <a:pt x="896768" y="1044857"/>
                      <a:pt x="904444" y="1044201"/>
                      <a:pt x="912295" y="1042811"/>
                    </a:cubicBezTo>
                    <a:cubicBezTo>
                      <a:pt x="911322" y="1048678"/>
                      <a:pt x="916406" y="1095819"/>
                      <a:pt x="876866" y="1136140"/>
                    </a:cubicBezTo>
                    <a:cubicBezTo>
                      <a:pt x="806382" y="1207675"/>
                      <a:pt x="653982" y="1200150"/>
                      <a:pt x="652076" y="1200052"/>
                    </a:cubicBezTo>
                    <a:cubicBezTo>
                      <a:pt x="501105" y="1197671"/>
                      <a:pt x="415380" y="1095473"/>
                      <a:pt x="374232" y="1046322"/>
                    </a:cubicBezTo>
                    <a:cubicBezTo>
                      <a:pt x="356124" y="1024974"/>
                      <a:pt x="356939" y="1026749"/>
                      <a:pt x="354852" y="1024472"/>
                    </a:cubicBezTo>
                    <a:cubicBezTo>
                      <a:pt x="389716" y="952500"/>
                      <a:pt x="366435" y="909279"/>
                      <a:pt x="365394" y="907428"/>
                    </a:cubicBezTo>
                    <a:cubicBezTo>
                      <a:pt x="362827" y="902875"/>
                      <a:pt x="357088" y="901280"/>
                      <a:pt x="352507" y="903810"/>
                    </a:cubicBezTo>
                    <a:cubicBezTo>
                      <a:pt x="347930" y="906340"/>
                      <a:pt x="346270" y="912126"/>
                      <a:pt x="348763" y="916721"/>
                    </a:cubicBezTo>
                    <a:cubicBezTo>
                      <a:pt x="349595" y="918255"/>
                      <a:pt x="368212" y="954346"/>
                      <a:pt x="337107" y="1017463"/>
                    </a:cubicBezTo>
                    <a:cubicBezTo>
                      <a:pt x="329477" y="1017472"/>
                      <a:pt x="316064" y="1018266"/>
                      <a:pt x="303747" y="1017938"/>
                    </a:cubicBezTo>
                    <a:cubicBezTo>
                      <a:pt x="303175" y="1016603"/>
                      <a:pt x="302509" y="1015366"/>
                      <a:pt x="301843" y="1014129"/>
                    </a:cubicBezTo>
                    <a:cubicBezTo>
                      <a:pt x="251959" y="925968"/>
                      <a:pt x="235098" y="771083"/>
                      <a:pt x="271648" y="654653"/>
                    </a:cubicBezTo>
                    <a:cubicBezTo>
                      <a:pt x="278601" y="632557"/>
                      <a:pt x="288317" y="611600"/>
                      <a:pt x="298127" y="591694"/>
                    </a:cubicBezTo>
                    <a:cubicBezTo>
                      <a:pt x="299086" y="591694"/>
                      <a:pt x="307374" y="591694"/>
                      <a:pt x="306414" y="591694"/>
                    </a:cubicBezTo>
                    <a:cubicBezTo>
                      <a:pt x="312414" y="591694"/>
                      <a:pt x="318511" y="591787"/>
                      <a:pt x="324606" y="591596"/>
                    </a:cubicBezTo>
                    <a:cubicBezTo>
                      <a:pt x="379647" y="590307"/>
                      <a:pt x="455645" y="537888"/>
                      <a:pt x="477102" y="398524"/>
                    </a:cubicBezTo>
                    <a:cubicBezTo>
                      <a:pt x="508353" y="194762"/>
                      <a:pt x="415845" y="102354"/>
                      <a:pt x="468816" y="48388"/>
                    </a:cubicBezTo>
                    <a:cubicBezTo>
                      <a:pt x="495252" y="21590"/>
                      <a:pt x="565132" y="7866"/>
                      <a:pt x="608357" y="30956"/>
                    </a:cubicBezTo>
                    <a:cubicBezTo>
                      <a:pt x="609313" y="31652"/>
                      <a:pt x="661394" y="57432"/>
                      <a:pt x="686748" y="104872"/>
                    </a:cubicBezTo>
                    <a:cubicBezTo>
                      <a:pt x="725508" y="177874"/>
                      <a:pt x="715274" y="263107"/>
                      <a:pt x="710274" y="332612"/>
                    </a:cubicBezTo>
                    <a:cubicBezTo>
                      <a:pt x="707443" y="357161"/>
                      <a:pt x="702010" y="403526"/>
                      <a:pt x="696359" y="427504"/>
                    </a:cubicBezTo>
                    <a:cubicBezTo>
                      <a:pt x="688266" y="429820"/>
                      <a:pt x="662219" y="434964"/>
                      <a:pt x="635904" y="415226"/>
                    </a:cubicBezTo>
                    <a:cubicBezTo>
                      <a:pt x="631704" y="412068"/>
                      <a:pt x="625723" y="412928"/>
                      <a:pt x="622570" y="417133"/>
                    </a:cubicBezTo>
                    <a:cubicBezTo>
                      <a:pt x="619412" y="421337"/>
                      <a:pt x="620263" y="427309"/>
                      <a:pt x="624472" y="430467"/>
                    </a:cubicBezTo>
                    <a:cubicBezTo>
                      <a:pt x="643973" y="445094"/>
                      <a:pt x="663451" y="448917"/>
                      <a:pt x="678492" y="448917"/>
                    </a:cubicBezTo>
                    <a:cubicBezTo>
                      <a:pt x="692441" y="448917"/>
                      <a:pt x="702545" y="445638"/>
                      <a:pt x="705322" y="444628"/>
                    </a:cubicBezTo>
                    <a:cubicBezTo>
                      <a:pt x="769636" y="436868"/>
                      <a:pt x="845607" y="428035"/>
                      <a:pt x="916871" y="422244"/>
                    </a:cubicBezTo>
                    <a:cubicBezTo>
                      <a:pt x="1073908" y="409498"/>
                      <a:pt x="1177063" y="596588"/>
                      <a:pt x="1018042" y="732606"/>
                    </a:cubicBezTo>
                    <a:cubicBezTo>
                      <a:pt x="1014035" y="734101"/>
                      <a:pt x="996734" y="754565"/>
                      <a:pt x="937090" y="742475"/>
                    </a:cubicBezTo>
                    <a:cubicBezTo>
                      <a:pt x="931923" y="741434"/>
                      <a:pt x="926909" y="744764"/>
                      <a:pt x="925863" y="749922"/>
                    </a:cubicBezTo>
                    <a:cubicBezTo>
                      <a:pt x="924816" y="755075"/>
                      <a:pt x="928151" y="760102"/>
                      <a:pt x="933304" y="761149"/>
                    </a:cubicBezTo>
                    <a:cubicBezTo>
                      <a:pt x="948010" y="764125"/>
                      <a:pt x="960693" y="765307"/>
                      <a:pt x="971572" y="765307"/>
                    </a:cubicBezTo>
                    <a:cubicBezTo>
                      <a:pt x="987439" y="765307"/>
                      <a:pt x="999402" y="762781"/>
                      <a:pt x="1008216" y="759642"/>
                    </a:cubicBezTo>
                    <a:lnTo>
                      <a:pt x="1008216" y="759716"/>
                    </a:lnTo>
                    <a:cubicBezTo>
                      <a:pt x="1090040" y="950438"/>
                      <a:pt x="937897" y="1059289"/>
                      <a:pt x="839733" y="1016012"/>
                    </a:cubicBezTo>
                    <a:close/>
                  </a:path>
                </a:pathLst>
              </a:custGeom>
              <a:solidFill>
                <a:schemeClr val="tx1"/>
              </a:solidFill>
              <a:ln w="9525" cap="flat">
                <a:solidFill>
                  <a:schemeClr val="tx1">
                    <a:lumMod val="50000"/>
                    <a:lumOff val="50000"/>
                  </a:schemeClr>
                </a:solidFill>
                <a:prstDash val="solid"/>
                <a:miter/>
              </a:ln>
            </p:spPr>
            <p:txBody>
              <a:bodyPr rtlCol="0" anchor="ctr"/>
              <a:lstStyle/>
              <a:p>
                <a:endParaRPr lang="en-IN"/>
              </a:p>
            </p:txBody>
          </p:sp>
        </p:grpSp>
      </p:grpSp>
      <p:grpSp>
        <p:nvGrpSpPr>
          <p:cNvPr id="72" name="Group 71">
            <a:extLst>
              <a:ext uri="{FF2B5EF4-FFF2-40B4-BE49-F238E27FC236}">
                <a16:creationId xmlns:a16="http://schemas.microsoft.com/office/drawing/2014/main" id="{133E76E7-9BD8-8C29-C25A-0D2B0C959C88}"/>
              </a:ext>
            </a:extLst>
          </p:cNvPr>
          <p:cNvGrpSpPr/>
          <p:nvPr userDrawn="1"/>
        </p:nvGrpSpPr>
        <p:grpSpPr>
          <a:xfrm>
            <a:off x="1731458" y="1342913"/>
            <a:ext cx="3754942" cy="4805442"/>
            <a:chOff x="6865091" y="1473235"/>
            <a:chExt cx="3551275" cy="4544794"/>
          </a:xfrm>
        </p:grpSpPr>
        <p:sp>
          <p:nvSpPr>
            <p:cNvPr id="48" name="Rectangle: Top Corners Rounded 47">
              <a:extLst>
                <a:ext uri="{FF2B5EF4-FFF2-40B4-BE49-F238E27FC236}">
                  <a16:creationId xmlns:a16="http://schemas.microsoft.com/office/drawing/2014/main" id="{41B444C9-CC28-E950-AA3E-15FDE142D227}"/>
                </a:ext>
              </a:extLst>
            </p:cNvPr>
            <p:cNvSpPr/>
            <p:nvPr userDrawn="1"/>
          </p:nvSpPr>
          <p:spPr>
            <a:xfrm flipV="1">
              <a:off x="6865091" y="1808165"/>
              <a:ext cx="3551275" cy="4209864"/>
            </a:xfrm>
            <a:prstGeom prst="round2SameRect">
              <a:avLst>
                <a:gd name="adj1" fmla="val 7000"/>
                <a:gd name="adj2" fmla="val 104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Top Corners Rounded 48">
              <a:extLst>
                <a:ext uri="{FF2B5EF4-FFF2-40B4-BE49-F238E27FC236}">
                  <a16:creationId xmlns:a16="http://schemas.microsoft.com/office/drawing/2014/main" id="{7FE6039B-FD04-523A-318C-777663F01B17}"/>
                </a:ext>
              </a:extLst>
            </p:cNvPr>
            <p:cNvSpPr/>
            <p:nvPr userDrawn="1"/>
          </p:nvSpPr>
          <p:spPr>
            <a:xfrm>
              <a:off x="6865091" y="1808163"/>
              <a:ext cx="3551275" cy="791105"/>
            </a:xfrm>
            <a:prstGeom prst="round2SameRect">
              <a:avLst>
                <a:gd name="adj1" fmla="val 37904"/>
                <a:gd name="adj2" fmla="val 0"/>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67" name="Oval 66">
              <a:extLst>
                <a:ext uri="{FF2B5EF4-FFF2-40B4-BE49-F238E27FC236}">
                  <a16:creationId xmlns:a16="http://schemas.microsoft.com/office/drawing/2014/main" id="{C1D667B3-B1A0-9B30-AC7A-C4E66FA6CD22}"/>
                </a:ext>
              </a:extLst>
            </p:cNvPr>
            <p:cNvSpPr/>
            <p:nvPr userDrawn="1"/>
          </p:nvSpPr>
          <p:spPr>
            <a:xfrm>
              <a:off x="8305804" y="1473235"/>
              <a:ext cx="669851" cy="66985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Freeform: Shape 68">
              <a:extLst>
                <a:ext uri="{FF2B5EF4-FFF2-40B4-BE49-F238E27FC236}">
                  <a16:creationId xmlns:a16="http://schemas.microsoft.com/office/drawing/2014/main" id="{ECFAE384-B9DE-AAAF-F1C2-58C7F3D6C782}"/>
                </a:ext>
              </a:extLst>
            </p:cNvPr>
            <p:cNvSpPr/>
            <p:nvPr/>
          </p:nvSpPr>
          <p:spPr>
            <a:xfrm>
              <a:off x="8497353" y="1785814"/>
              <a:ext cx="94974" cy="170014"/>
            </a:xfrm>
            <a:custGeom>
              <a:avLst/>
              <a:gdLst>
                <a:gd name="connsiteX0" fmla="*/ 297938 w 297937"/>
                <a:gd name="connsiteY0" fmla="*/ 33779 h 533341"/>
                <a:gd name="connsiteX1" fmla="*/ 293434 w 297937"/>
                <a:gd name="connsiteY1" fmla="*/ 30793 h 533341"/>
                <a:gd name="connsiteX2" fmla="*/ 225586 w 297937"/>
                <a:gd name="connsiteY2" fmla="*/ 7546 h 533341"/>
                <a:gd name="connsiteX3" fmla="*/ 26180 w 297937"/>
                <a:gd name="connsiteY3" fmla="*/ 104827 h 533341"/>
                <a:gd name="connsiteX4" fmla="*/ 209602 w 297937"/>
                <a:gd name="connsiteY4" fmla="*/ 533141 h 533341"/>
                <a:gd name="connsiteX5" fmla="*/ 239994 w 297937"/>
                <a:gd name="connsiteY5" fmla="*/ 530676 h 533341"/>
                <a:gd name="connsiteX6" fmla="*/ 285293 w 297937"/>
                <a:gd name="connsiteY6" fmla="*/ 469945 h 533341"/>
                <a:gd name="connsiteX7" fmla="*/ 297938 w 297937"/>
                <a:gd name="connsiteY7" fmla="*/ 33779 h 53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937" h="533341">
                  <a:moveTo>
                    <a:pt x="297938" y="33779"/>
                  </a:moveTo>
                  <a:cubicBezTo>
                    <a:pt x="297938" y="33779"/>
                    <a:pt x="296424" y="32632"/>
                    <a:pt x="293434" y="30793"/>
                  </a:cubicBezTo>
                  <a:cubicBezTo>
                    <a:pt x="284281" y="25164"/>
                    <a:pt x="260396" y="17047"/>
                    <a:pt x="225586" y="7546"/>
                  </a:cubicBezTo>
                  <a:cubicBezTo>
                    <a:pt x="129653" y="-18636"/>
                    <a:pt x="46804" y="25603"/>
                    <a:pt x="26180" y="104827"/>
                  </a:cubicBezTo>
                  <a:cubicBezTo>
                    <a:pt x="-73576" y="488017"/>
                    <a:pt x="138913" y="527800"/>
                    <a:pt x="209602" y="533141"/>
                  </a:cubicBezTo>
                  <a:cubicBezTo>
                    <a:pt x="219842" y="533915"/>
                    <a:pt x="230089" y="532310"/>
                    <a:pt x="239994" y="530676"/>
                  </a:cubicBezTo>
                  <a:cubicBezTo>
                    <a:pt x="277104" y="524554"/>
                    <a:pt x="298490" y="496081"/>
                    <a:pt x="285293" y="469945"/>
                  </a:cubicBezTo>
                  <a:cubicBezTo>
                    <a:pt x="245721" y="391569"/>
                    <a:pt x="198199" y="192938"/>
                    <a:pt x="297938" y="33779"/>
                  </a:cubicBezTo>
                  <a:close/>
                </a:path>
              </a:pathLst>
            </a:cu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0" name="Freeform: Shape 69">
              <a:extLst>
                <a:ext uri="{FF2B5EF4-FFF2-40B4-BE49-F238E27FC236}">
                  <a16:creationId xmlns:a16="http://schemas.microsoft.com/office/drawing/2014/main" id="{90CE1EE2-8E13-50A9-54E5-6E77C594EDB3}"/>
                </a:ext>
              </a:extLst>
            </p:cNvPr>
            <p:cNvSpPr/>
            <p:nvPr/>
          </p:nvSpPr>
          <p:spPr>
            <a:xfrm>
              <a:off x="8495565" y="1855969"/>
              <a:ext cx="94027" cy="98877"/>
            </a:xfrm>
            <a:custGeom>
              <a:avLst/>
              <a:gdLst>
                <a:gd name="connsiteX0" fmla="*/ 277564 w 294966"/>
                <a:gd name="connsiteY0" fmla="*/ 296391 h 310181"/>
                <a:gd name="connsiteX1" fmla="*/ 213337 w 294966"/>
                <a:gd name="connsiteY1" fmla="*/ 310173 h 310181"/>
                <a:gd name="connsiteX2" fmla="*/ 56456 w 294966"/>
                <a:gd name="connsiteY2" fmla="*/ 244845 h 310181"/>
                <a:gd name="connsiteX3" fmla="*/ 10358 w 294966"/>
                <a:gd name="connsiteY3" fmla="*/ 0 h 310181"/>
                <a:gd name="connsiteX4" fmla="*/ 91068 w 294966"/>
                <a:gd name="connsiteY4" fmla="*/ 27070 h 310181"/>
                <a:gd name="connsiteX5" fmla="*/ 205181 w 294966"/>
                <a:gd name="connsiteY5" fmla="*/ 37231 h 310181"/>
                <a:gd name="connsiteX6" fmla="*/ 239156 w 294966"/>
                <a:gd name="connsiteY6" fmla="*/ 72908 h 310181"/>
                <a:gd name="connsiteX7" fmla="*/ 291669 w 294966"/>
                <a:gd name="connsiteY7" fmla="*/ 259062 h 310181"/>
                <a:gd name="connsiteX8" fmla="*/ 277564 w 294966"/>
                <a:gd name="connsiteY8" fmla="*/ 296391 h 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966" h="310181">
                  <a:moveTo>
                    <a:pt x="277564" y="296391"/>
                  </a:moveTo>
                  <a:cubicBezTo>
                    <a:pt x="258360" y="306156"/>
                    <a:pt x="236012" y="310067"/>
                    <a:pt x="213337" y="310173"/>
                  </a:cubicBezTo>
                  <a:cubicBezTo>
                    <a:pt x="152472" y="310607"/>
                    <a:pt x="93670" y="295305"/>
                    <a:pt x="56456" y="244845"/>
                  </a:cubicBezTo>
                  <a:cubicBezTo>
                    <a:pt x="11905" y="184435"/>
                    <a:pt x="-16312" y="72558"/>
                    <a:pt x="10358" y="0"/>
                  </a:cubicBezTo>
                  <a:cubicBezTo>
                    <a:pt x="36511" y="14603"/>
                    <a:pt x="60918" y="22705"/>
                    <a:pt x="91068" y="27070"/>
                  </a:cubicBezTo>
                  <a:cubicBezTo>
                    <a:pt x="128845" y="32539"/>
                    <a:pt x="166904" y="38079"/>
                    <a:pt x="205181" y="37231"/>
                  </a:cubicBezTo>
                  <a:cubicBezTo>
                    <a:pt x="245113" y="36345"/>
                    <a:pt x="242623" y="38684"/>
                    <a:pt x="239156" y="72908"/>
                  </a:cubicBezTo>
                  <a:cubicBezTo>
                    <a:pt x="232811" y="135534"/>
                    <a:pt x="261591" y="205775"/>
                    <a:pt x="291669" y="259062"/>
                  </a:cubicBezTo>
                  <a:cubicBezTo>
                    <a:pt x="299263" y="272516"/>
                    <a:pt x="293403" y="288364"/>
                    <a:pt x="277564" y="296391"/>
                  </a:cubicBezTo>
                  <a:close/>
                </a:path>
              </a:pathLst>
            </a:cu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1" name="Freeform: Shape 70">
              <a:extLst>
                <a:ext uri="{FF2B5EF4-FFF2-40B4-BE49-F238E27FC236}">
                  <a16:creationId xmlns:a16="http://schemas.microsoft.com/office/drawing/2014/main" id="{EAA0BB48-F825-2E3E-F61E-7B9D102F41AE}"/>
                </a:ext>
              </a:extLst>
            </p:cNvPr>
            <p:cNvSpPr/>
            <p:nvPr/>
          </p:nvSpPr>
          <p:spPr>
            <a:xfrm>
              <a:off x="8494958" y="1613792"/>
              <a:ext cx="356148" cy="388737"/>
            </a:xfrm>
            <a:custGeom>
              <a:avLst/>
              <a:gdLst>
                <a:gd name="connsiteX0" fmla="*/ 1090607 w 1117249"/>
                <a:gd name="connsiteY0" fmla="*/ 488728 h 1219483"/>
                <a:gd name="connsiteX1" fmla="*/ 915348 w 1117249"/>
                <a:gd name="connsiteY1" fmla="*/ 403194 h 1219483"/>
                <a:gd name="connsiteX2" fmla="*/ 716560 w 1117249"/>
                <a:gd name="connsiteY2" fmla="*/ 424146 h 1219483"/>
                <a:gd name="connsiteX3" fmla="*/ 729515 w 1117249"/>
                <a:gd name="connsiteY3" fmla="*/ 331566 h 1219483"/>
                <a:gd name="connsiteX4" fmla="*/ 618834 w 1117249"/>
                <a:gd name="connsiteY4" fmla="*/ 14952 h 1219483"/>
                <a:gd name="connsiteX5" fmla="*/ 612642 w 1117249"/>
                <a:gd name="connsiteY5" fmla="*/ 11715 h 1219483"/>
                <a:gd name="connsiteX6" fmla="*/ 455289 w 1117249"/>
                <a:gd name="connsiteY6" fmla="*/ 35054 h 1219483"/>
                <a:gd name="connsiteX7" fmla="*/ 456243 w 1117249"/>
                <a:gd name="connsiteY7" fmla="*/ 214596 h 1219483"/>
                <a:gd name="connsiteX8" fmla="*/ 416238 w 1117249"/>
                <a:gd name="connsiteY8" fmla="*/ 513206 h 1219483"/>
                <a:gd name="connsiteX9" fmla="*/ 324131 w 1117249"/>
                <a:gd name="connsiteY9" fmla="*/ 572546 h 1219483"/>
                <a:gd name="connsiteX10" fmla="*/ 305081 w 1117249"/>
                <a:gd name="connsiteY10" fmla="*/ 572644 h 1219483"/>
                <a:gd name="connsiteX11" fmla="*/ 226975 w 1117249"/>
                <a:gd name="connsiteY11" fmla="*/ 534256 h 1219483"/>
                <a:gd name="connsiteX12" fmla="*/ 58574 w 1117249"/>
                <a:gd name="connsiteY12" fmla="*/ 580927 h 1219483"/>
                <a:gd name="connsiteX13" fmla="*/ 50667 w 1117249"/>
                <a:gd name="connsiteY13" fmla="*/ 1010222 h 1219483"/>
                <a:gd name="connsiteX14" fmla="*/ 305747 w 1117249"/>
                <a:gd name="connsiteY14" fmla="*/ 1036988 h 1219483"/>
                <a:gd name="connsiteX15" fmla="*/ 339752 w 1117249"/>
                <a:gd name="connsiteY15" fmla="*/ 1036416 h 1219483"/>
                <a:gd name="connsiteX16" fmla="*/ 668364 w 1117249"/>
                <a:gd name="connsiteY16" fmla="*/ 1219484 h 1219483"/>
                <a:gd name="connsiteX17" fmla="*/ 931159 w 1117249"/>
                <a:gd name="connsiteY17" fmla="*/ 1038509 h 1219483"/>
                <a:gd name="connsiteX18" fmla="*/ 1025266 w 1117249"/>
                <a:gd name="connsiteY18" fmla="*/ 751331 h 1219483"/>
                <a:gd name="connsiteX19" fmla="*/ 1090607 w 1117249"/>
                <a:gd name="connsiteY19" fmla="*/ 488728 h 1219483"/>
                <a:gd name="connsiteX20" fmla="*/ 66004 w 1117249"/>
                <a:gd name="connsiteY20" fmla="*/ 998888 h 1219483"/>
                <a:gd name="connsiteX21" fmla="*/ 74195 w 1117249"/>
                <a:gd name="connsiteY21" fmla="*/ 591787 h 1219483"/>
                <a:gd name="connsiteX22" fmla="*/ 181636 w 1117249"/>
                <a:gd name="connsiteY22" fmla="*/ 550069 h 1219483"/>
                <a:gd name="connsiteX23" fmla="*/ 224308 w 1117249"/>
                <a:gd name="connsiteY23" fmla="*/ 553115 h 1219483"/>
                <a:gd name="connsiteX24" fmla="*/ 285840 w 1117249"/>
                <a:gd name="connsiteY24" fmla="*/ 573690 h 1219483"/>
                <a:gd name="connsiteX25" fmla="*/ 233073 w 1117249"/>
                <a:gd name="connsiteY25" fmla="*/ 802862 h 1219483"/>
                <a:gd name="connsiteX26" fmla="*/ 285269 w 1117249"/>
                <a:gd name="connsiteY26" fmla="*/ 1023458 h 1219483"/>
                <a:gd name="connsiteX27" fmla="*/ 66004 w 1117249"/>
                <a:gd name="connsiteY27" fmla="*/ 998888 h 1219483"/>
                <a:gd name="connsiteX28" fmla="*/ 839733 w 1117249"/>
                <a:gd name="connsiteY28" fmla="*/ 1016012 h 1219483"/>
                <a:gd name="connsiteX29" fmla="*/ 827148 w 1117249"/>
                <a:gd name="connsiteY29" fmla="*/ 1020789 h 1219483"/>
                <a:gd name="connsiteX30" fmla="*/ 831892 w 1117249"/>
                <a:gd name="connsiteY30" fmla="*/ 1033374 h 1219483"/>
                <a:gd name="connsiteX31" fmla="*/ 889493 w 1117249"/>
                <a:gd name="connsiteY31" fmla="*/ 1044857 h 1219483"/>
                <a:gd name="connsiteX32" fmla="*/ 912295 w 1117249"/>
                <a:gd name="connsiteY32" fmla="*/ 1042811 h 1219483"/>
                <a:gd name="connsiteX33" fmla="*/ 876866 w 1117249"/>
                <a:gd name="connsiteY33" fmla="*/ 1136140 h 1219483"/>
                <a:gd name="connsiteX34" fmla="*/ 652076 w 1117249"/>
                <a:gd name="connsiteY34" fmla="*/ 1200052 h 1219483"/>
                <a:gd name="connsiteX35" fmla="*/ 374232 w 1117249"/>
                <a:gd name="connsiteY35" fmla="*/ 1046322 h 1219483"/>
                <a:gd name="connsiteX36" fmla="*/ 354852 w 1117249"/>
                <a:gd name="connsiteY36" fmla="*/ 1024472 h 1219483"/>
                <a:gd name="connsiteX37" fmla="*/ 365394 w 1117249"/>
                <a:gd name="connsiteY37" fmla="*/ 907428 h 1219483"/>
                <a:gd name="connsiteX38" fmla="*/ 352507 w 1117249"/>
                <a:gd name="connsiteY38" fmla="*/ 903810 h 1219483"/>
                <a:gd name="connsiteX39" fmla="*/ 348763 w 1117249"/>
                <a:gd name="connsiteY39" fmla="*/ 916721 h 1219483"/>
                <a:gd name="connsiteX40" fmla="*/ 337107 w 1117249"/>
                <a:gd name="connsiteY40" fmla="*/ 1017463 h 1219483"/>
                <a:gd name="connsiteX41" fmla="*/ 303747 w 1117249"/>
                <a:gd name="connsiteY41" fmla="*/ 1017938 h 1219483"/>
                <a:gd name="connsiteX42" fmla="*/ 301843 w 1117249"/>
                <a:gd name="connsiteY42" fmla="*/ 1014129 h 1219483"/>
                <a:gd name="connsiteX43" fmla="*/ 271648 w 1117249"/>
                <a:gd name="connsiteY43" fmla="*/ 654653 h 1219483"/>
                <a:gd name="connsiteX44" fmla="*/ 298127 w 1117249"/>
                <a:gd name="connsiteY44" fmla="*/ 591694 h 1219483"/>
                <a:gd name="connsiteX45" fmla="*/ 306414 w 1117249"/>
                <a:gd name="connsiteY45" fmla="*/ 591694 h 1219483"/>
                <a:gd name="connsiteX46" fmla="*/ 324606 w 1117249"/>
                <a:gd name="connsiteY46" fmla="*/ 591596 h 1219483"/>
                <a:gd name="connsiteX47" fmla="*/ 477102 w 1117249"/>
                <a:gd name="connsiteY47" fmla="*/ 398524 h 1219483"/>
                <a:gd name="connsiteX48" fmla="*/ 468816 w 1117249"/>
                <a:gd name="connsiteY48" fmla="*/ 48388 h 1219483"/>
                <a:gd name="connsiteX49" fmla="*/ 608357 w 1117249"/>
                <a:gd name="connsiteY49" fmla="*/ 30956 h 1219483"/>
                <a:gd name="connsiteX50" fmla="*/ 686748 w 1117249"/>
                <a:gd name="connsiteY50" fmla="*/ 104872 h 1219483"/>
                <a:gd name="connsiteX51" fmla="*/ 710274 w 1117249"/>
                <a:gd name="connsiteY51" fmla="*/ 332612 h 1219483"/>
                <a:gd name="connsiteX52" fmla="*/ 696359 w 1117249"/>
                <a:gd name="connsiteY52" fmla="*/ 427504 h 1219483"/>
                <a:gd name="connsiteX53" fmla="*/ 635904 w 1117249"/>
                <a:gd name="connsiteY53" fmla="*/ 415226 h 1219483"/>
                <a:gd name="connsiteX54" fmla="*/ 622570 w 1117249"/>
                <a:gd name="connsiteY54" fmla="*/ 417133 h 1219483"/>
                <a:gd name="connsiteX55" fmla="*/ 624472 w 1117249"/>
                <a:gd name="connsiteY55" fmla="*/ 430467 h 1219483"/>
                <a:gd name="connsiteX56" fmla="*/ 678492 w 1117249"/>
                <a:gd name="connsiteY56" fmla="*/ 448917 h 1219483"/>
                <a:gd name="connsiteX57" fmla="*/ 705322 w 1117249"/>
                <a:gd name="connsiteY57" fmla="*/ 444628 h 1219483"/>
                <a:gd name="connsiteX58" fmla="*/ 916871 w 1117249"/>
                <a:gd name="connsiteY58" fmla="*/ 422244 h 1219483"/>
                <a:gd name="connsiteX59" fmla="*/ 1018042 w 1117249"/>
                <a:gd name="connsiteY59" fmla="*/ 732606 h 1219483"/>
                <a:gd name="connsiteX60" fmla="*/ 937090 w 1117249"/>
                <a:gd name="connsiteY60" fmla="*/ 742475 h 1219483"/>
                <a:gd name="connsiteX61" fmla="*/ 925863 w 1117249"/>
                <a:gd name="connsiteY61" fmla="*/ 749922 h 1219483"/>
                <a:gd name="connsiteX62" fmla="*/ 933304 w 1117249"/>
                <a:gd name="connsiteY62" fmla="*/ 761149 h 1219483"/>
                <a:gd name="connsiteX63" fmla="*/ 971572 w 1117249"/>
                <a:gd name="connsiteY63" fmla="*/ 765307 h 1219483"/>
                <a:gd name="connsiteX64" fmla="*/ 1008216 w 1117249"/>
                <a:gd name="connsiteY64" fmla="*/ 759642 h 1219483"/>
                <a:gd name="connsiteX65" fmla="*/ 1008216 w 1117249"/>
                <a:gd name="connsiteY65" fmla="*/ 759716 h 1219483"/>
                <a:gd name="connsiteX66" fmla="*/ 839733 w 1117249"/>
                <a:gd name="connsiteY66" fmla="*/ 1016012 h 121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17249" h="1219483">
                  <a:moveTo>
                    <a:pt x="1090607" y="488728"/>
                  </a:moveTo>
                  <a:cubicBezTo>
                    <a:pt x="1054222" y="430243"/>
                    <a:pt x="987166" y="397478"/>
                    <a:pt x="915348" y="403194"/>
                  </a:cubicBezTo>
                  <a:cubicBezTo>
                    <a:pt x="843624" y="409096"/>
                    <a:pt x="759995" y="418816"/>
                    <a:pt x="716560" y="424146"/>
                  </a:cubicBezTo>
                  <a:cubicBezTo>
                    <a:pt x="722387" y="396632"/>
                    <a:pt x="728652" y="338303"/>
                    <a:pt x="729515" y="331566"/>
                  </a:cubicBezTo>
                  <a:cubicBezTo>
                    <a:pt x="743963" y="197537"/>
                    <a:pt x="736331" y="79662"/>
                    <a:pt x="618834" y="14952"/>
                  </a:cubicBezTo>
                  <a:cubicBezTo>
                    <a:pt x="617879" y="14436"/>
                    <a:pt x="615307" y="12955"/>
                    <a:pt x="612642" y="11715"/>
                  </a:cubicBezTo>
                  <a:cubicBezTo>
                    <a:pt x="568447" y="-11051"/>
                    <a:pt x="488913" y="763"/>
                    <a:pt x="455289" y="35054"/>
                  </a:cubicBezTo>
                  <a:cubicBezTo>
                    <a:pt x="409347" y="80980"/>
                    <a:pt x="449656" y="175872"/>
                    <a:pt x="456243" y="214596"/>
                  </a:cubicBezTo>
                  <a:cubicBezTo>
                    <a:pt x="472084" y="304655"/>
                    <a:pt x="468366" y="439657"/>
                    <a:pt x="416238" y="513206"/>
                  </a:cubicBezTo>
                  <a:cubicBezTo>
                    <a:pt x="396330" y="541306"/>
                    <a:pt x="361754" y="571691"/>
                    <a:pt x="324131" y="572546"/>
                  </a:cubicBezTo>
                  <a:cubicBezTo>
                    <a:pt x="319152" y="572707"/>
                    <a:pt x="310062" y="572679"/>
                    <a:pt x="305081" y="572644"/>
                  </a:cubicBezTo>
                  <a:cubicBezTo>
                    <a:pt x="303632" y="549469"/>
                    <a:pt x="249709" y="537583"/>
                    <a:pt x="226975" y="534256"/>
                  </a:cubicBezTo>
                  <a:cubicBezTo>
                    <a:pt x="180779" y="527684"/>
                    <a:pt x="97435" y="525019"/>
                    <a:pt x="58574" y="580927"/>
                  </a:cubicBezTo>
                  <a:cubicBezTo>
                    <a:pt x="-37006" y="718297"/>
                    <a:pt x="2248" y="944467"/>
                    <a:pt x="50667" y="1010222"/>
                  </a:cubicBezTo>
                  <a:cubicBezTo>
                    <a:pt x="122450" y="1107405"/>
                    <a:pt x="301733" y="1089070"/>
                    <a:pt x="305747" y="1036988"/>
                  </a:cubicBezTo>
                  <a:cubicBezTo>
                    <a:pt x="316353" y="1037283"/>
                    <a:pt x="326783" y="1036680"/>
                    <a:pt x="339752" y="1036416"/>
                  </a:cubicBezTo>
                  <a:cubicBezTo>
                    <a:pt x="374800" y="1066766"/>
                    <a:pt x="457387" y="1219484"/>
                    <a:pt x="668364" y="1219484"/>
                  </a:cubicBezTo>
                  <a:cubicBezTo>
                    <a:pt x="801095" y="1219484"/>
                    <a:pt x="936018" y="1172289"/>
                    <a:pt x="931159" y="1038509"/>
                  </a:cubicBezTo>
                  <a:cubicBezTo>
                    <a:pt x="1032760" y="993979"/>
                    <a:pt x="1085769" y="891077"/>
                    <a:pt x="1025266" y="751331"/>
                  </a:cubicBezTo>
                  <a:cubicBezTo>
                    <a:pt x="1070795" y="714658"/>
                    <a:pt x="1162616" y="604265"/>
                    <a:pt x="1090607" y="488728"/>
                  </a:cubicBezTo>
                  <a:close/>
                  <a:moveTo>
                    <a:pt x="66004" y="998888"/>
                  </a:moveTo>
                  <a:cubicBezTo>
                    <a:pt x="28675" y="948199"/>
                    <a:pt x="-22158" y="730311"/>
                    <a:pt x="74195" y="591787"/>
                  </a:cubicBezTo>
                  <a:cubicBezTo>
                    <a:pt x="97817" y="557877"/>
                    <a:pt x="144108" y="550069"/>
                    <a:pt x="181636" y="550069"/>
                  </a:cubicBezTo>
                  <a:cubicBezTo>
                    <a:pt x="198591" y="550069"/>
                    <a:pt x="213832" y="551594"/>
                    <a:pt x="224308" y="553115"/>
                  </a:cubicBezTo>
                  <a:cubicBezTo>
                    <a:pt x="237170" y="554944"/>
                    <a:pt x="279852" y="564634"/>
                    <a:pt x="285840" y="573690"/>
                  </a:cubicBezTo>
                  <a:cubicBezTo>
                    <a:pt x="249726" y="643754"/>
                    <a:pt x="231002" y="709760"/>
                    <a:pt x="233073" y="802862"/>
                  </a:cubicBezTo>
                  <a:cubicBezTo>
                    <a:pt x="234774" y="878266"/>
                    <a:pt x="248694" y="957800"/>
                    <a:pt x="285269" y="1023458"/>
                  </a:cubicBezTo>
                  <a:cubicBezTo>
                    <a:pt x="308930" y="1065422"/>
                    <a:pt x="131924" y="1088290"/>
                    <a:pt x="66004" y="998888"/>
                  </a:cubicBezTo>
                  <a:close/>
                  <a:moveTo>
                    <a:pt x="839733" y="1016012"/>
                  </a:moveTo>
                  <a:cubicBezTo>
                    <a:pt x="834929" y="1013859"/>
                    <a:pt x="829306" y="1015998"/>
                    <a:pt x="827148" y="1020789"/>
                  </a:cubicBezTo>
                  <a:cubicBezTo>
                    <a:pt x="824990" y="1025574"/>
                    <a:pt x="827106" y="1031207"/>
                    <a:pt x="831892" y="1033374"/>
                  </a:cubicBezTo>
                  <a:cubicBezTo>
                    <a:pt x="833324" y="1034020"/>
                    <a:pt x="857760" y="1044857"/>
                    <a:pt x="889493" y="1044857"/>
                  </a:cubicBezTo>
                  <a:cubicBezTo>
                    <a:pt x="896768" y="1044857"/>
                    <a:pt x="904444" y="1044201"/>
                    <a:pt x="912295" y="1042811"/>
                  </a:cubicBezTo>
                  <a:cubicBezTo>
                    <a:pt x="911322" y="1048678"/>
                    <a:pt x="916406" y="1095819"/>
                    <a:pt x="876866" y="1136140"/>
                  </a:cubicBezTo>
                  <a:cubicBezTo>
                    <a:pt x="806382" y="1207675"/>
                    <a:pt x="653982" y="1200150"/>
                    <a:pt x="652076" y="1200052"/>
                  </a:cubicBezTo>
                  <a:cubicBezTo>
                    <a:pt x="501105" y="1197671"/>
                    <a:pt x="415380" y="1095473"/>
                    <a:pt x="374232" y="1046322"/>
                  </a:cubicBezTo>
                  <a:cubicBezTo>
                    <a:pt x="356124" y="1024974"/>
                    <a:pt x="356939" y="1026749"/>
                    <a:pt x="354852" y="1024472"/>
                  </a:cubicBezTo>
                  <a:cubicBezTo>
                    <a:pt x="389716" y="952500"/>
                    <a:pt x="366435" y="909279"/>
                    <a:pt x="365394" y="907428"/>
                  </a:cubicBezTo>
                  <a:cubicBezTo>
                    <a:pt x="362827" y="902875"/>
                    <a:pt x="357088" y="901280"/>
                    <a:pt x="352507" y="903810"/>
                  </a:cubicBezTo>
                  <a:cubicBezTo>
                    <a:pt x="347930" y="906340"/>
                    <a:pt x="346270" y="912126"/>
                    <a:pt x="348763" y="916721"/>
                  </a:cubicBezTo>
                  <a:cubicBezTo>
                    <a:pt x="349595" y="918255"/>
                    <a:pt x="368212" y="954346"/>
                    <a:pt x="337107" y="1017463"/>
                  </a:cubicBezTo>
                  <a:cubicBezTo>
                    <a:pt x="329477" y="1017472"/>
                    <a:pt x="316064" y="1018266"/>
                    <a:pt x="303747" y="1017938"/>
                  </a:cubicBezTo>
                  <a:cubicBezTo>
                    <a:pt x="303175" y="1016603"/>
                    <a:pt x="302509" y="1015366"/>
                    <a:pt x="301843" y="1014129"/>
                  </a:cubicBezTo>
                  <a:cubicBezTo>
                    <a:pt x="251959" y="925968"/>
                    <a:pt x="235098" y="771083"/>
                    <a:pt x="271648" y="654653"/>
                  </a:cubicBezTo>
                  <a:cubicBezTo>
                    <a:pt x="278601" y="632557"/>
                    <a:pt x="288317" y="611600"/>
                    <a:pt x="298127" y="591694"/>
                  </a:cubicBezTo>
                  <a:cubicBezTo>
                    <a:pt x="299086" y="591694"/>
                    <a:pt x="307374" y="591694"/>
                    <a:pt x="306414" y="591694"/>
                  </a:cubicBezTo>
                  <a:cubicBezTo>
                    <a:pt x="312414" y="591694"/>
                    <a:pt x="318511" y="591787"/>
                    <a:pt x="324606" y="591596"/>
                  </a:cubicBezTo>
                  <a:cubicBezTo>
                    <a:pt x="379647" y="590307"/>
                    <a:pt x="455645" y="537888"/>
                    <a:pt x="477102" y="398524"/>
                  </a:cubicBezTo>
                  <a:cubicBezTo>
                    <a:pt x="508353" y="194762"/>
                    <a:pt x="415845" y="102354"/>
                    <a:pt x="468816" y="48388"/>
                  </a:cubicBezTo>
                  <a:cubicBezTo>
                    <a:pt x="495252" y="21590"/>
                    <a:pt x="565132" y="7866"/>
                    <a:pt x="608357" y="30956"/>
                  </a:cubicBezTo>
                  <a:cubicBezTo>
                    <a:pt x="609313" y="31652"/>
                    <a:pt x="661394" y="57432"/>
                    <a:pt x="686748" y="104872"/>
                  </a:cubicBezTo>
                  <a:cubicBezTo>
                    <a:pt x="725508" y="177874"/>
                    <a:pt x="715274" y="263107"/>
                    <a:pt x="710274" y="332612"/>
                  </a:cubicBezTo>
                  <a:cubicBezTo>
                    <a:pt x="707443" y="357161"/>
                    <a:pt x="702010" y="403526"/>
                    <a:pt x="696359" y="427504"/>
                  </a:cubicBezTo>
                  <a:cubicBezTo>
                    <a:pt x="688266" y="429820"/>
                    <a:pt x="662219" y="434964"/>
                    <a:pt x="635904" y="415226"/>
                  </a:cubicBezTo>
                  <a:cubicBezTo>
                    <a:pt x="631704" y="412068"/>
                    <a:pt x="625723" y="412928"/>
                    <a:pt x="622570" y="417133"/>
                  </a:cubicBezTo>
                  <a:cubicBezTo>
                    <a:pt x="619412" y="421337"/>
                    <a:pt x="620263" y="427309"/>
                    <a:pt x="624472" y="430467"/>
                  </a:cubicBezTo>
                  <a:cubicBezTo>
                    <a:pt x="643973" y="445094"/>
                    <a:pt x="663451" y="448917"/>
                    <a:pt x="678492" y="448917"/>
                  </a:cubicBezTo>
                  <a:cubicBezTo>
                    <a:pt x="692441" y="448917"/>
                    <a:pt x="702545" y="445638"/>
                    <a:pt x="705322" y="444628"/>
                  </a:cubicBezTo>
                  <a:cubicBezTo>
                    <a:pt x="769636" y="436868"/>
                    <a:pt x="845607" y="428035"/>
                    <a:pt x="916871" y="422244"/>
                  </a:cubicBezTo>
                  <a:cubicBezTo>
                    <a:pt x="1073908" y="409498"/>
                    <a:pt x="1177063" y="596588"/>
                    <a:pt x="1018042" y="732606"/>
                  </a:cubicBezTo>
                  <a:cubicBezTo>
                    <a:pt x="1014035" y="734101"/>
                    <a:pt x="996734" y="754565"/>
                    <a:pt x="937090" y="742475"/>
                  </a:cubicBezTo>
                  <a:cubicBezTo>
                    <a:pt x="931923" y="741434"/>
                    <a:pt x="926909" y="744764"/>
                    <a:pt x="925863" y="749922"/>
                  </a:cubicBezTo>
                  <a:cubicBezTo>
                    <a:pt x="924816" y="755075"/>
                    <a:pt x="928151" y="760102"/>
                    <a:pt x="933304" y="761149"/>
                  </a:cubicBezTo>
                  <a:cubicBezTo>
                    <a:pt x="948010" y="764125"/>
                    <a:pt x="960693" y="765307"/>
                    <a:pt x="971572" y="765307"/>
                  </a:cubicBezTo>
                  <a:cubicBezTo>
                    <a:pt x="987439" y="765307"/>
                    <a:pt x="999402" y="762781"/>
                    <a:pt x="1008216" y="759642"/>
                  </a:cubicBezTo>
                  <a:lnTo>
                    <a:pt x="1008216" y="759716"/>
                  </a:lnTo>
                  <a:cubicBezTo>
                    <a:pt x="1090040" y="950438"/>
                    <a:pt x="937897" y="1059289"/>
                    <a:pt x="839733" y="1016012"/>
                  </a:cubicBezTo>
                  <a:close/>
                </a:path>
              </a:pathLst>
            </a:custGeom>
            <a:solidFill>
              <a:schemeClr val="tx1"/>
            </a:solidFill>
            <a:ln w="9525" cap="flat">
              <a:solidFill>
                <a:schemeClr val="tx1">
                  <a:lumMod val="50000"/>
                  <a:lumOff val="50000"/>
                </a:schemeClr>
              </a:solidFill>
              <a:prstDash val="solid"/>
              <a:miter/>
            </a:ln>
          </p:spPr>
          <p:txBody>
            <a:bodyPr rtlCol="0" anchor="ctr"/>
            <a:lstStyle/>
            <a:p>
              <a:endParaRPr lang="en-IN"/>
            </a:p>
          </p:txBody>
        </p:sp>
      </p:grpSp>
      <p:sp>
        <p:nvSpPr>
          <p:cNvPr id="75" name="Text Placeholder 74">
            <a:extLst>
              <a:ext uri="{FF2B5EF4-FFF2-40B4-BE49-F238E27FC236}">
                <a16:creationId xmlns:a16="http://schemas.microsoft.com/office/drawing/2014/main" id="{A2DD6E96-D459-4F21-FB81-74C03F081F3A}"/>
              </a:ext>
            </a:extLst>
          </p:cNvPr>
          <p:cNvSpPr>
            <a:spLocks noGrp="1"/>
          </p:cNvSpPr>
          <p:nvPr>
            <p:ph type="body" sz="quarter" idx="10"/>
          </p:nvPr>
        </p:nvSpPr>
        <p:spPr>
          <a:xfrm>
            <a:off x="1731963" y="2647949"/>
            <a:ext cx="3754437" cy="3274385"/>
          </a:xfrm>
        </p:spPr>
        <p:txBody>
          <a:bodyPr>
            <a:normAutofit/>
          </a:bodyPr>
          <a:lstStyle>
            <a:lvl1pPr>
              <a:buClr>
                <a:schemeClr val="accent5"/>
              </a:buClr>
              <a:defRPr sz="1800">
                <a:solidFill>
                  <a:schemeClr val="tx1">
                    <a:lumMod val="50000"/>
                    <a:lumOff val="50000"/>
                  </a:schemeClr>
                </a:solidFill>
              </a:defRPr>
            </a:lvl1pPr>
          </a:lstStyle>
          <a:p>
            <a:pPr lvl="0"/>
            <a:r>
              <a:rPr lang="en-US" dirty="0"/>
              <a:t>Click to edit Master text styles</a:t>
            </a:r>
          </a:p>
        </p:txBody>
      </p:sp>
      <p:sp>
        <p:nvSpPr>
          <p:cNvPr id="76" name="Text Placeholder 74">
            <a:extLst>
              <a:ext uri="{FF2B5EF4-FFF2-40B4-BE49-F238E27FC236}">
                <a16:creationId xmlns:a16="http://schemas.microsoft.com/office/drawing/2014/main" id="{17899392-0162-D944-59AD-285ED3B92CC5}"/>
              </a:ext>
            </a:extLst>
          </p:cNvPr>
          <p:cNvSpPr>
            <a:spLocks noGrp="1"/>
          </p:cNvSpPr>
          <p:nvPr>
            <p:ph type="body" sz="quarter" idx="11"/>
          </p:nvPr>
        </p:nvSpPr>
        <p:spPr>
          <a:xfrm>
            <a:off x="6705600" y="2647950"/>
            <a:ext cx="3754437" cy="3274384"/>
          </a:xfrm>
        </p:spPr>
        <p:txBody>
          <a:bodyPr>
            <a:normAutofit/>
          </a:bodyPr>
          <a:lstStyle>
            <a:lvl1pPr>
              <a:buClr>
                <a:schemeClr val="accent3"/>
              </a:buClr>
              <a:defRPr sz="1800">
                <a:solidFill>
                  <a:schemeClr val="tx1">
                    <a:lumMod val="50000"/>
                    <a:lumOff val="50000"/>
                  </a:schemeClr>
                </a:solidFill>
              </a:defRPr>
            </a:lvl1pPr>
          </a:lstStyle>
          <a:p>
            <a:pPr lvl="0"/>
            <a:r>
              <a:rPr lang="en-US" dirty="0"/>
              <a:t>Click to edit Master text styles</a:t>
            </a:r>
          </a:p>
        </p:txBody>
      </p:sp>
      <p:grpSp>
        <p:nvGrpSpPr>
          <p:cNvPr id="81" name="Group 80">
            <a:extLst>
              <a:ext uri="{FF2B5EF4-FFF2-40B4-BE49-F238E27FC236}">
                <a16:creationId xmlns:a16="http://schemas.microsoft.com/office/drawing/2014/main" id="{60738777-6416-A92F-74A5-312F52B3F176}"/>
              </a:ext>
            </a:extLst>
          </p:cNvPr>
          <p:cNvGrpSpPr/>
          <p:nvPr userDrawn="1"/>
        </p:nvGrpSpPr>
        <p:grpSpPr>
          <a:xfrm>
            <a:off x="5577296" y="3337924"/>
            <a:ext cx="1047827" cy="1169550"/>
            <a:chOff x="5567599" y="2844225"/>
            <a:chExt cx="1047827" cy="1169550"/>
          </a:xfrm>
        </p:grpSpPr>
        <p:sp>
          <p:nvSpPr>
            <p:cNvPr id="77" name="TextBox 76">
              <a:extLst>
                <a:ext uri="{FF2B5EF4-FFF2-40B4-BE49-F238E27FC236}">
                  <a16:creationId xmlns:a16="http://schemas.microsoft.com/office/drawing/2014/main" id="{139FE3A5-7420-DFCD-C488-5C63ADE2635F}"/>
                </a:ext>
              </a:extLst>
            </p:cNvPr>
            <p:cNvSpPr txBox="1"/>
            <p:nvPr userDrawn="1"/>
          </p:nvSpPr>
          <p:spPr>
            <a:xfrm>
              <a:off x="5567599" y="2844225"/>
              <a:ext cx="481222" cy="584775"/>
            </a:xfrm>
            <a:prstGeom prst="rect">
              <a:avLst/>
            </a:prstGeom>
            <a:noFill/>
          </p:spPr>
          <p:txBody>
            <a:bodyPr wrap="none" rtlCol="0">
              <a:spAutoFit/>
            </a:bodyPr>
            <a:lstStyle/>
            <a:p>
              <a:r>
                <a:rPr lang="en-IN" sz="3200" b="1" dirty="0">
                  <a:solidFill>
                    <a:schemeClr val="bg1">
                      <a:lumMod val="95000"/>
                    </a:schemeClr>
                  </a:solidFill>
                </a:rPr>
                <a:t>V</a:t>
              </a:r>
            </a:p>
          </p:txBody>
        </p:sp>
        <p:sp>
          <p:nvSpPr>
            <p:cNvPr id="78" name="TextBox 77">
              <a:extLst>
                <a:ext uri="{FF2B5EF4-FFF2-40B4-BE49-F238E27FC236}">
                  <a16:creationId xmlns:a16="http://schemas.microsoft.com/office/drawing/2014/main" id="{D7029AB2-889D-FB69-76E0-E29B6BAEA06B}"/>
                </a:ext>
              </a:extLst>
            </p:cNvPr>
            <p:cNvSpPr txBox="1"/>
            <p:nvPr userDrawn="1"/>
          </p:nvSpPr>
          <p:spPr>
            <a:xfrm>
              <a:off x="6191912" y="3429000"/>
              <a:ext cx="423514" cy="584775"/>
            </a:xfrm>
            <a:prstGeom prst="rect">
              <a:avLst/>
            </a:prstGeom>
            <a:noFill/>
          </p:spPr>
          <p:txBody>
            <a:bodyPr wrap="none" rtlCol="0">
              <a:spAutoFit/>
            </a:bodyPr>
            <a:lstStyle/>
            <a:p>
              <a:pPr algn="ctr"/>
              <a:r>
                <a:rPr lang="en-IN" sz="3200" b="1" dirty="0">
                  <a:solidFill>
                    <a:schemeClr val="bg1">
                      <a:lumMod val="95000"/>
                    </a:schemeClr>
                  </a:solidFill>
                </a:rPr>
                <a:t>S</a:t>
              </a:r>
            </a:p>
          </p:txBody>
        </p:sp>
        <p:cxnSp>
          <p:nvCxnSpPr>
            <p:cNvPr id="80" name="Straight Connector 79">
              <a:extLst>
                <a:ext uri="{FF2B5EF4-FFF2-40B4-BE49-F238E27FC236}">
                  <a16:creationId xmlns:a16="http://schemas.microsoft.com/office/drawing/2014/main" id="{1B77D71E-9351-B2B9-23C7-6B5D12145F84}"/>
                </a:ext>
              </a:extLst>
            </p:cNvPr>
            <p:cNvCxnSpPr/>
            <p:nvPr userDrawn="1"/>
          </p:nvCxnSpPr>
          <p:spPr>
            <a:xfrm flipH="1">
              <a:off x="5794584" y="2844225"/>
              <a:ext cx="609085" cy="1169550"/>
            </a:xfrm>
            <a:prstGeom prst="line">
              <a:avLst/>
            </a:prstGeom>
            <a:ln w="76200" cap="rnd">
              <a:solidFill>
                <a:schemeClr val="bg1">
                  <a:lumMod val="95000"/>
                </a:schemeClr>
              </a:solidFill>
              <a:roun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6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animEffect transition="in" filter="fade">
                                      <p:cBhvr>
                                        <p:cTn id="9" dur="500"/>
                                        <p:tgtEl>
                                          <p:spTgt spid="81"/>
                                        </p:tgtEl>
                                      </p:cBhvr>
                                    </p:animEffect>
                                  </p:childTnLst>
                                </p:cTn>
                              </p:par>
                            </p:childTnLst>
                          </p:cTn>
                        </p:par>
                        <p:par>
                          <p:cTn id="10" fill="hold">
                            <p:stCondLst>
                              <p:cond delay="2601"/>
                            </p:stCondLst>
                            <p:childTnLst>
                              <p:par>
                                <p:cTn id="11" presetID="10" presetClass="entr" presetSubtype="0"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par>
                          <p:cTn id="14" fill="hold">
                            <p:stCondLst>
                              <p:cond delay="3101"/>
                            </p:stCondLst>
                            <p:childTnLst>
                              <p:par>
                                <p:cTn id="15" presetID="10" presetClass="entr" presetSubtype="0" fill="hold"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
                                            <p:txEl>
                                              <p:pRg st="0" end="0"/>
                                            </p:txEl>
                                          </p:spTgt>
                                        </p:tgtEl>
                                        <p:attrNameLst>
                                          <p:attrName>style.visibility</p:attrName>
                                        </p:attrNameLst>
                                      </p:cBhvr>
                                      <p:to>
                                        <p:strVal val="visible"/>
                                      </p:to>
                                    </p:set>
                                    <p:animEffect transition="in" filter="wipe(left)">
                                      <p:cBhvr>
                                        <p:cTn id="22" dur="500"/>
                                        <p:tgtEl>
                                          <p:spTgt spid="7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6">
                                            <p:txEl>
                                              <p:pRg st="0" end="0"/>
                                            </p:txEl>
                                          </p:spTgt>
                                        </p:tgtEl>
                                        <p:attrNameLst>
                                          <p:attrName>style.visibility</p:attrName>
                                        </p:attrNameLst>
                                      </p:cBhvr>
                                      <p:to>
                                        <p:strVal val="visible"/>
                                      </p:to>
                                    </p:set>
                                    <p:animEffect transition="in" filter="wipe(left)">
                                      <p:cBhvr>
                                        <p:cTn id="2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5" grpId="0" build="p"/>
      <p:bldP spid="76" grpId="0" bui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ProsVSCons_03">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C04E240-5108-0B9F-C5AA-EA6651F9BE9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19140875-251B-7C93-FD0C-E5B2240F4B93}"/>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grpSp>
        <p:nvGrpSpPr>
          <p:cNvPr id="4" name="Group 3">
            <a:extLst>
              <a:ext uri="{FF2B5EF4-FFF2-40B4-BE49-F238E27FC236}">
                <a16:creationId xmlns:a16="http://schemas.microsoft.com/office/drawing/2014/main" id="{C82A9537-40AC-4FC3-037B-864D4D460119}"/>
              </a:ext>
            </a:extLst>
          </p:cNvPr>
          <p:cNvGrpSpPr/>
          <p:nvPr userDrawn="1"/>
        </p:nvGrpSpPr>
        <p:grpSpPr>
          <a:xfrm flipH="1">
            <a:off x="5483562" y="1944528"/>
            <a:ext cx="2193983" cy="1632118"/>
            <a:chOff x="4825572" y="1981016"/>
            <a:chExt cx="1809135" cy="1632118"/>
          </a:xfrm>
        </p:grpSpPr>
        <p:sp>
          <p:nvSpPr>
            <p:cNvPr id="5" name="Arrow: Right 4">
              <a:extLst>
                <a:ext uri="{FF2B5EF4-FFF2-40B4-BE49-F238E27FC236}">
                  <a16:creationId xmlns:a16="http://schemas.microsoft.com/office/drawing/2014/main" id="{B1A1A8FF-433C-CB87-FDA1-0DCE67CEEC69}"/>
                </a:ext>
              </a:extLst>
            </p:cNvPr>
            <p:cNvSpPr/>
            <p:nvPr/>
          </p:nvSpPr>
          <p:spPr>
            <a:xfrm flipH="1">
              <a:off x="4825572" y="2718043"/>
              <a:ext cx="1809135" cy="895091"/>
            </a:xfrm>
            <a:prstGeom prst="rightArrow">
              <a:avLst/>
            </a:prstGeom>
            <a:gradFill>
              <a:gsLst>
                <a:gs pos="0">
                  <a:srgbClr val="1D976C"/>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B8A2B122-2AFC-F34C-8212-6311F8719535}"/>
                </a:ext>
              </a:extLst>
            </p:cNvPr>
            <p:cNvSpPr/>
            <p:nvPr/>
          </p:nvSpPr>
          <p:spPr>
            <a:xfrm>
              <a:off x="6096000" y="2240072"/>
              <a:ext cx="538704" cy="705148"/>
            </a:xfrm>
            <a:prstGeom prst="rtTriangle">
              <a:avLst/>
            </a:prstGeom>
            <a:solidFill>
              <a:srgbClr val="1D9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C0AD4D64-D26D-31BC-423B-54ECF399F02A}"/>
                </a:ext>
              </a:extLst>
            </p:cNvPr>
            <p:cNvCxnSpPr>
              <a:cxnSpLocks/>
              <a:endCxn id="6" idx="2"/>
            </p:cNvCxnSpPr>
            <p:nvPr/>
          </p:nvCxnSpPr>
          <p:spPr>
            <a:xfrm>
              <a:off x="6096000" y="1981016"/>
              <a:ext cx="0" cy="964204"/>
            </a:xfrm>
            <a:prstGeom prst="line">
              <a:avLst/>
            </a:prstGeom>
            <a:ln w="12700">
              <a:solidFill>
                <a:schemeClr val="bg1">
                  <a:lumMod val="85000"/>
                </a:schemeClr>
              </a:solidFill>
            </a:ln>
            <a:effectLst>
              <a:outerShdw blurRad="50800" dist="12700" algn="l"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8" name="Graphic 7" descr="Thumbs up sign outline">
              <a:extLst>
                <a:ext uri="{FF2B5EF4-FFF2-40B4-BE49-F238E27FC236}">
                  <a16:creationId xmlns:a16="http://schemas.microsoft.com/office/drawing/2014/main" id="{4CEF4DC4-CAAF-C2B4-5064-B78211513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0312" y="2976667"/>
              <a:ext cx="360000" cy="360000"/>
            </a:xfrm>
            <a:prstGeom prst="rect">
              <a:avLst/>
            </a:prstGeom>
          </p:spPr>
        </p:pic>
      </p:grpSp>
      <p:grpSp>
        <p:nvGrpSpPr>
          <p:cNvPr id="9" name="Group 8">
            <a:extLst>
              <a:ext uri="{FF2B5EF4-FFF2-40B4-BE49-F238E27FC236}">
                <a16:creationId xmlns:a16="http://schemas.microsoft.com/office/drawing/2014/main" id="{0C0CA6DC-E1B1-D478-15D5-067A872C580A}"/>
              </a:ext>
            </a:extLst>
          </p:cNvPr>
          <p:cNvGrpSpPr/>
          <p:nvPr userDrawn="1"/>
        </p:nvGrpSpPr>
        <p:grpSpPr>
          <a:xfrm flipH="1">
            <a:off x="4548140" y="3516937"/>
            <a:ext cx="2193984" cy="1635981"/>
            <a:chOff x="5551015" y="3429000"/>
            <a:chExt cx="1809136" cy="1635981"/>
          </a:xfrm>
        </p:grpSpPr>
        <p:sp>
          <p:nvSpPr>
            <p:cNvPr id="10" name="Arrow: Right 9">
              <a:extLst>
                <a:ext uri="{FF2B5EF4-FFF2-40B4-BE49-F238E27FC236}">
                  <a16:creationId xmlns:a16="http://schemas.microsoft.com/office/drawing/2014/main" id="{2F318A4D-132C-77AA-5040-4ED14F0EB618}"/>
                </a:ext>
              </a:extLst>
            </p:cNvPr>
            <p:cNvSpPr/>
            <p:nvPr/>
          </p:nvSpPr>
          <p:spPr>
            <a:xfrm>
              <a:off x="5551016" y="3429000"/>
              <a:ext cx="1809135" cy="895091"/>
            </a:xfrm>
            <a:prstGeom prst="rightArrow">
              <a:avLst/>
            </a:prstGeom>
            <a:gradFill>
              <a:gsLst>
                <a:gs pos="0">
                  <a:srgbClr val="E66547"/>
                </a:gs>
                <a:gs pos="100000">
                  <a:srgbClr val="EBA03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60C434B3-7E86-5063-1AD9-4E24DDBAD038}"/>
                </a:ext>
              </a:extLst>
            </p:cNvPr>
            <p:cNvSpPr/>
            <p:nvPr/>
          </p:nvSpPr>
          <p:spPr>
            <a:xfrm flipH="1" flipV="1">
              <a:off x="5551015" y="4097724"/>
              <a:ext cx="538704" cy="705148"/>
            </a:xfrm>
            <a:prstGeom prst="rtTriangle">
              <a:avLst/>
            </a:prstGeom>
            <a:solidFill>
              <a:srgbClr val="E66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Thumbs up sign outline">
              <a:extLst>
                <a:ext uri="{FF2B5EF4-FFF2-40B4-BE49-F238E27FC236}">
                  <a16:creationId xmlns:a16="http://schemas.microsoft.com/office/drawing/2014/main" id="{9358ACD3-70CC-BBCD-E58B-0D9C72F8FC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724076" y="3696545"/>
              <a:ext cx="360000" cy="360000"/>
            </a:xfrm>
            <a:prstGeom prst="rect">
              <a:avLst/>
            </a:prstGeom>
          </p:spPr>
        </p:pic>
        <p:cxnSp>
          <p:nvCxnSpPr>
            <p:cNvPr id="15" name="Straight Connector 14">
              <a:extLst>
                <a:ext uri="{FF2B5EF4-FFF2-40B4-BE49-F238E27FC236}">
                  <a16:creationId xmlns:a16="http://schemas.microsoft.com/office/drawing/2014/main" id="{524FEB98-B7C7-87A4-42C3-64A86F8497D7}"/>
                </a:ext>
              </a:extLst>
            </p:cNvPr>
            <p:cNvCxnSpPr>
              <a:cxnSpLocks/>
              <a:stCxn id="11" idx="2"/>
            </p:cNvCxnSpPr>
            <p:nvPr/>
          </p:nvCxnSpPr>
          <p:spPr>
            <a:xfrm>
              <a:off x="6089719" y="4097724"/>
              <a:ext cx="980" cy="967257"/>
            </a:xfrm>
            <a:prstGeom prst="line">
              <a:avLst/>
            </a:prstGeom>
            <a:ln w="12700">
              <a:solidFill>
                <a:schemeClr val="bg1">
                  <a:lumMod val="85000"/>
                </a:schemeClr>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7" name="Text Placeholder 16">
            <a:extLst>
              <a:ext uri="{FF2B5EF4-FFF2-40B4-BE49-F238E27FC236}">
                <a16:creationId xmlns:a16="http://schemas.microsoft.com/office/drawing/2014/main" id="{077DC106-687A-9A1B-A332-3A7A045974B7}"/>
              </a:ext>
            </a:extLst>
          </p:cNvPr>
          <p:cNvSpPr>
            <a:spLocks noGrp="1"/>
          </p:cNvSpPr>
          <p:nvPr>
            <p:ph type="body" sz="quarter" idx="10"/>
          </p:nvPr>
        </p:nvSpPr>
        <p:spPr>
          <a:xfrm>
            <a:off x="392113" y="2934586"/>
            <a:ext cx="3832225" cy="2160000"/>
          </a:xfrm>
        </p:spPr>
        <p:txBody>
          <a:bodyPr>
            <a:normAutofit/>
          </a:bodyPr>
          <a:lstStyle>
            <a:lvl1pPr>
              <a:buClr>
                <a:schemeClr val="accent3"/>
              </a:buClr>
              <a:defRPr sz="1800">
                <a:solidFill>
                  <a:schemeClr val="tx1">
                    <a:lumMod val="50000"/>
                    <a:lumOff val="50000"/>
                  </a:schemeClr>
                </a:solidFill>
              </a:defRPr>
            </a:lvl1pPr>
            <a:lvl2pPr marL="457200" indent="0">
              <a:buNone/>
              <a:defRPr/>
            </a:lvl2pPr>
          </a:lstStyle>
          <a:p>
            <a:pPr lvl="0"/>
            <a:r>
              <a:rPr lang="en-US" dirty="0"/>
              <a:t>Click to edit Master text styles</a:t>
            </a:r>
          </a:p>
        </p:txBody>
      </p:sp>
      <p:sp>
        <p:nvSpPr>
          <p:cNvPr id="18" name="Text Placeholder 16">
            <a:extLst>
              <a:ext uri="{FF2B5EF4-FFF2-40B4-BE49-F238E27FC236}">
                <a16:creationId xmlns:a16="http://schemas.microsoft.com/office/drawing/2014/main" id="{851B9089-641C-ABCE-D44E-19EE3DDC4307}"/>
              </a:ext>
            </a:extLst>
          </p:cNvPr>
          <p:cNvSpPr>
            <a:spLocks noGrp="1"/>
          </p:cNvSpPr>
          <p:nvPr>
            <p:ph type="body" sz="quarter" idx="11"/>
          </p:nvPr>
        </p:nvSpPr>
        <p:spPr>
          <a:xfrm>
            <a:off x="7967662" y="2037647"/>
            <a:ext cx="3832225" cy="2160000"/>
          </a:xfrm>
        </p:spPr>
        <p:txBody>
          <a:bodyPr>
            <a:normAutofit/>
          </a:bodyPr>
          <a:lstStyle>
            <a:lvl1pPr>
              <a:buClr>
                <a:schemeClr val="accent5"/>
              </a:buClr>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03910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wipe(left)">
                                      <p:cBhvr>
                                        <p:cTn id="15" dur="500"/>
                                        <p:tgtEl>
                                          <p:spTgt spid="1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Flow_LeftRight_01">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CB9BE2AA-C285-3AAF-21D7-EAB824DED8E4}"/>
              </a:ext>
            </a:extLst>
          </p:cNvPr>
          <p:cNvSpPr/>
          <p:nvPr userDrawn="1"/>
        </p:nvSpPr>
        <p:spPr>
          <a:xfrm>
            <a:off x="962204"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1</a:t>
            </a:r>
          </a:p>
        </p:txBody>
      </p:sp>
      <p:sp>
        <p:nvSpPr>
          <p:cNvPr id="6" name="Rectangle: Rounded Corners 5">
            <a:extLst>
              <a:ext uri="{FF2B5EF4-FFF2-40B4-BE49-F238E27FC236}">
                <a16:creationId xmlns:a16="http://schemas.microsoft.com/office/drawing/2014/main" id="{37C8FA7D-999B-930C-B308-92E420ABE697}"/>
              </a:ext>
            </a:extLst>
          </p:cNvPr>
          <p:cNvSpPr/>
          <p:nvPr userDrawn="1"/>
        </p:nvSpPr>
        <p:spPr>
          <a:xfrm>
            <a:off x="392577" y="1375735"/>
            <a:ext cx="1656000" cy="1656000"/>
          </a:xfrm>
          <a:prstGeom prst="roundRect">
            <a:avLst/>
          </a:prstGeom>
          <a:gradFill flip="none" rotWithShape="1">
            <a:gsLst>
              <a:gs pos="0">
                <a:srgbClr val="E6514B"/>
              </a:gs>
              <a:gs pos="100000">
                <a:srgbClr val="E69A3D"/>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7" name="Rectangle: Rounded Corners 6">
            <a:extLst>
              <a:ext uri="{FF2B5EF4-FFF2-40B4-BE49-F238E27FC236}">
                <a16:creationId xmlns:a16="http://schemas.microsoft.com/office/drawing/2014/main" id="{3EAC8D58-3B1D-9509-D15E-85CA28247F59}"/>
              </a:ext>
            </a:extLst>
          </p:cNvPr>
          <p:cNvSpPr/>
          <p:nvPr userDrawn="1"/>
        </p:nvSpPr>
        <p:spPr>
          <a:xfrm>
            <a:off x="3400713"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2</a:t>
            </a:r>
          </a:p>
        </p:txBody>
      </p:sp>
      <p:sp>
        <p:nvSpPr>
          <p:cNvPr id="8" name="Rectangle: Rounded Corners 7">
            <a:extLst>
              <a:ext uri="{FF2B5EF4-FFF2-40B4-BE49-F238E27FC236}">
                <a16:creationId xmlns:a16="http://schemas.microsoft.com/office/drawing/2014/main" id="{FF2F60A4-90C5-D733-9C07-B0FE5BB32BB2}"/>
              </a:ext>
            </a:extLst>
          </p:cNvPr>
          <p:cNvSpPr/>
          <p:nvPr userDrawn="1"/>
        </p:nvSpPr>
        <p:spPr>
          <a:xfrm>
            <a:off x="5839222"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3</a:t>
            </a:r>
          </a:p>
        </p:txBody>
      </p:sp>
      <p:sp>
        <p:nvSpPr>
          <p:cNvPr id="9" name="Rectangle: Rounded Corners 8">
            <a:extLst>
              <a:ext uri="{FF2B5EF4-FFF2-40B4-BE49-F238E27FC236}">
                <a16:creationId xmlns:a16="http://schemas.microsoft.com/office/drawing/2014/main" id="{0C71AAF6-C491-E760-EF7A-DC6BC9D5402A}"/>
              </a:ext>
            </a:extLst>
          </p:cNvPr>
          <p:cNvSpPr/>
          <p:nvPr userDrawn="1"/>
        </p:nvSpPr>
        <p:spPr>
          <a:xfrm>
            <a:off x="827773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4</a:t>
            </a:r>
          </a:p>
        </p:txBody>
      </p:sp>
      <p:sp>
        <p:nvSpPr>
          <p:cNvPr id="10" name="Rectangle: Rounded Corners 9">
            <a:extLst>
              <a:ext uri="{FF2B5EF4-FFF2-40B4-BE49-F238E27FC236}">
                <a16:creationId xmlns:a16="http://schemas.microsoft.com/office/drawing/2014/main" id="{01FEC7A5-DF9F-186F-D722-916E5FF35B9C}"/>
              </a:ext>
            </a:extLst>
          </p:cNvPr>
          <p:cNvSpPr/>
          <p:nvPr userDrawn="1"/>
        </p:nvSpPr>
        <p:spPr>
          <a:xfrm>
            <a:off x="1071624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5</a:t>
            </a:r>
          </a:p>
        </p:txBody>
      </p:sp>
      <p:sp>
        <p:nvSpPr>
          <p:cNvPr id="13" name="Freeform: Shape 12">
            <a:extLst>
              <a:ext uri="{FF2B5EF4-FFF2-40B4-BE49-F238E27FC236}">
                <a16:creationId xmlns:a16="http://schemas.microsoft.com/office/drawing/2014/main" id="{C15C788A-F1EE-D4E0-EBDE-4887F933F18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45CBAB58-9106-CF50-855A-F83471767B2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24" name="Picture Placeholder 23">
            <a:extLst>
              <a:ext uri="{FF2B5EF4-FFF2-40B4-BE49-F238E27FC236}">
                <a16:creationId xmlns:a16="http://schemas.microsoft.com/office/drawing/2014/main" id="{E61279A0-2714-E998-EA04-CB35FFEE979D}"/>
              </a:ext>
            </a:extLst>
          </p:cNvPr>
          <p:cNvSpPr>
            <a:spLocks noGrp="1"/>
          </p:cNvSpPr>
          <p:nvPr>
            <p:ph type="pic" sz="quarter" idx="11"/>
          </p:nvPr>
        </p:nvSpPr>
        <p:spPr>
          <a:xfrm>
            <a:off x="749866" y="1735047"/>
            <a:ext cx="935037" cy="935037"/>
          </a:xfrm>
        </p:spPr>
        <p:txBody>
          <a:bodyPr anchor="ctr">
            <a:normAutofit/>
          </a:bodyPr>
          <a:lstStyle>
            <a:lvl1pPr marL="0" indent="0" algn="ctr">
              <a:buNone/>
              <a:defRPr sz="1800">
                <a:solidFill>
                  <a:schemeClr val="bg1"/>
                </a:solidFill>
              </a:defRPr>
            </a:lvl1pPr>
          </a:lstStyle>
          <a:p>
            <a:endParaRPr lang="en-IN"/>
          </a:p>
        </p:txBody>
      </p:sp>
      <p:sp>
        <p:nvSpPr>
          <p:cNvPr id="29" name="Picture Placeholder 15">
            <a:extLst>
              <a:ext uri="{FF2B5EF4-FFF2-40B4-BE49-F238E27FC236}">
                <a16:creationId xmlns:a16="http://schemas.microsoft.com/office/drawing/2014/main" id="{3988ADD8-111F-6CA3-26D5-05F94427DCAC}"/>
              </a:ext>
            </a:extLst>
          </p:cNvPr>
          <p:cNvSpPr>
            <a:spLocks noGrp="1"/>
          </p:cNvSpPr>
          <p:nvPr>
            <p:ph type="pic" sz="quarter" idx="10"/>
          </p:nvPr>
        </p:nvSpPr>
        <p:spPr>
          <a:xfrm>
            <a:off x="392578" y="3429001"/>
            <a:ext cx="11406844" cy="1620838"/>
          </a:xfrm>
          <a:prstGeom prst="roundRect">
            <a:avLst>
              <a:gd name="adj" fmla="val 6827"/>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30" name="Text Placeholder 25">
            <a:extLst>
              <a:ext uri="{FF2B5EF4-FFF2-40B4-BE49-F238E27FC236}">
                <a16:creationId xmlns:a16="http://schemas.microsoft.com/office/drawing/2014/main" id="{1CE84C50-5DB5-3928-FDF6-DD675B844AA2}"/>
              </a:ext>
            </a:extLst>
          </p:cNvPr>
          <p:cNvSpPr>
            <a:spLocks noGrp="1"/>
          </p:cNvSpPr>
          <p:nvPr>
            <p:ph type="body" sz="quarter" idx="12"/>
          </p:nvPr>
        </p:nvSpPr>
        <p:spPr>
          <a:xfrm>
            <a:off x="392577" y="5146675"/>
            <a:ext cx="11407311" cy="711200"/>
          </a:xfrm>
          <a:prstGeom prst="roundRect">
            <a:avLst/>
          </a:prstGeom>
        </p:spPr>
        <p:txBody>
          <a:bodyPr>
            <a:normAutofit/>
          </a:bodyPr>
          <a:lstStyle>
            <a:lvl1pPr marL="0" indent="0">
              <a:buNone/>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1188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Flow_LeftRight_0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15C788A-F1EE-D4E0-EBDE-4887F933F18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45CBAB58-9106-CF50-855A-F83471767B2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3" name="Rectangle: Rounded Corners 2">
            <a:extLst>
              <a:ext uri="{FF2B5EF4-FFF2-40B4-BE49-F238E27FC236}">
                <a16:creationId xmlns:a16="http://schemas.microsoft.com/office/drawing/2014/main" id="{815311FE-E0C6-5C46-0D97-83956A076CD4}"/>
              </a:ext>
            </a:extLst>
          </p:cNvPr>
          <p:cNvSpPr/>
          <p:nvPr userDrawn="1"/>
        </p:nvSpPr>
        <p:spPr>
          <a:xfrm>
            <a:off x="3400713"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2</a:t>
            </a:r>
          </a:p>
        </p:txBody>
      </p:sp>
      <p:sp>
        <p:nvSpPr>
          <p:cNvPr id="4" name="Rectangle: Rounded Corners 3">
            <a:extLst>
              <a:ext uri="{FF2B5EF4-FFF2-40B4-BE49-F238E27FC236}">
                <a16:creationId xmlns:a16="http://schemas.microsoft.com/office/drawing/2014/main" id="{FF18A54F-A956-1579-6F7F-CA0CD2FFBC68}"/>
              </a:ext>
            </a:extLst>
          </p:cNvPr>
          <p:cNvSpPr/>
          <p:nvPr userDrawn="1"/>
        </p:nvSpPr>
        <p:spPr>
          <a:xfrm>
            <a:off x="5839222"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3</a:t>
            </a:r>
          </a:p>
        </p:txBody>
      </p:sp>
      <p:sp>
        <p:nvSpPr>
          <p:cNvPr id="5" name="Rectangle: Rounded Corners 4">
            <a:extLst>
              <a:ext uri="{FF2B5EF4-FFF2-40B4-BE49-F238E27FC236}">
                <a16:creationId xmlns:a16="http://schemas.microsoft.com/office/drawing/2014/main" id="{AAF04054-AA51-B88E-56D6-E51C1581A043}"/>
              </a:ext>
            </a:extLst>
          </p:cNvPr>
          <p:cNvSpPr/>
          <p:nvPr userDrawn="1"/>
        </p:nvSpPr>
        <p:spPr>
          <a:xfrm>
            <a:off x="827773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4</a:t>
            </a:r>
          </a:p>
        </p:txBody>
      </p:sp>
      <p:sp>
        <p:nvSpPr>
          <p:cNvPr id="11" name="Rectangle: Rounded Corners 10">
            <a:extLst>
              <a:ext uri="{FF2B5EF4-FFF2-40B4-BE49-F238E27FC236}">
                <a16:creationId xmlns:a16="http://schemas.microsoft.com/office/drawing/2014/main" id="{27F123AC-7F4C-E236-D23B-34B5A6AD8EA1}"/>
              </a:ext>
            </a:extLst>
          </p:cNvPr>
          <p:cNvSpPr/>
          <p:nvPr userDrawn="1"/>
        </p:nvSpPr>
        <p:spPr>
          <a:xfrm>
            <a:off x="1071624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5</a:t>
            </a:r>
          </a:p>
        </p:txBody>
      </p:sp>
      <p:sp>
        <p:nvSpPr>
          <p:cNvPr id="12" name="Rectangle: Rounded Corners 11">
            <a:extLst>
              <a:ext uri="{FF2B5EF4-FFF2-40B4-BE49-F238E27FC236}">
                <a16:creationId xmlns:a16="http://schemas.microsoft.com/office/drawing/2014/main" id="{78894EC3-0432-6D6A-AF0E-DDFB3134309A}"/>
              </a:ext>
            </a:extLst>
          </p:cNvPr>
          <p:cNvSpPr/>
          <p:nvPr userDrawn="1"/>
        </p:nvSpPr>
        <p:spPr>
          <a:xfrm>
            <a:off x="962204"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1</a:t>
            </a:r>
          </a:p>
        </p:txBody>
      </p:sp>
      <p:sp>
        <p:nvSpPr>
          <p:cNvPr id="7" name="Rectangle: Rounded Corners 6">
            <a:extLst>
              <a:ext uri="{FF2B5EF4-FFF2-40B4-BE49-F238E27FC236}">
                <a16:creationId xmlns:a16="http://schemas.microsoft.com/office/drawing/2014/main" id="{3EAC8D58-3B1D-9509-D15E-85CA28247F59}"/>
              </a:ext>
            </a:extLst>
          </p:cNvPr>
          <p:cNvSpPr/>
          <p:nvPr userDrawn="1"/>
        </p:nvSpPr>
        <p:spPr>
          <a:xfrm>
            <a:off x="2827892" y="1375734"/>
            <a:ext cx="1656001" cy="1656001"/>
          </a:xfrm>
          <a:prstGeom prst="roundRect">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24" name="Picture Placeholder 23">
            <a:extLst>
              <a:ext uri="{FF2B5EF4-FFF2-40B4-BE49-F238E27FC236}">
                <a16:creationId xmlns:a16="http://schemas.microsoft.com/office/drawing/2014/main" id="{E61279A0-2714-E998-EA04-CB35FFEE979D}"/>
              </a:ext>
            </a:extLst>
          </p:cNvPr>
          <p:cNvSpPr>
            <a:spLocks noGrp="1"/>
          </p:cNvSpPr>
          <p:nvPr>
            <p:ph type="pic" sz="quarter" idx="11"/>
          </p:nvPr>
        </p:nvSpPr>
        <p:spPr>
          <a:xfrm>
            <a:off x="3188373" y="1734755"/>
            <a:ext cx="935037" cy="935037"/>
          </a:xfrm>
        </p:spPr>
        <p:txBody>
          <a:bodyPr anchor="ctr">
            <a:normAutofit/>
          </a:bodyPr>
          <a:lstStyle>
            <a:lvl1pPr marL="0" indent="0" algn="ctr">
              <a:buNone/>
              <a:defRPr sz="1800">
                <a:solidFill>
                  <a:schemeClr val="bg1"/>
                </a:solidFill>
              </a:defRPr>
            </a:lvl1pPr>
          </a:lstStyle>
          <a:p>
            <a:endParaRPr lang="en-IN" dirty="0"/>
          </a:p>
        </p:txBody>
      </p:sp>
      <p:sp>
        <p:nvSpPr>
          <p:cNvPr id="15" name="Picture Placeholder 15">
            <a:extLst>
              <a:ext uri="{FF2B5EF4-FFF2-40B4-BE49-F238E27FC236}">
                <a16:creationId xmlns:a16="http://schemas.microsoft.com/office/drawing/2014/main" id="{E0038E99-6DB8-811E-EFFA-8A68B45894D3}"/>
              </a:ext>
            </a:extLst>
          </p:cNvPr>
          <p:cNvSpPr>
            <a:spLocks noGrp="1"/>
          </p:cNvSpPr>
          <p:nvPr>
            <p:ph type="pic" sz="quarter" idx="10"/>
          </p:nvPr>
        </p:nvSpPr>
        <p:spPr>
          <a:xfrm>
            <a:off x="392578" y="3429001"/>
            <a:ext cx="11406844" cy="1620838"/>
          </a:xfrm>
          <a:prstGeom prst="roundRect">
            <a:avLst>
              <a:gd name="adj" fmla="val 6827"/>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17" name="Text Placeholder 25">
            <a:extLst>
              <a:ext uri="{FF2B5EF4-FFF2-40B4-BE49-F238E27FC236}">
                <a16:creationId xmlns:a16="http://schemas.microsoft.com/office/drawing/2014/main" id="{DDFFE84C-9B32-0EAB-39BF-93EE7C16F9AE}"/>
              </a:ext>
            </a:extLst>
          </p:cNvPr>
          <p:cNvSpPr>
            <a:spLocks noGrp="1"/>
          </p:cNvSpPr>
          <p:nvPr>
            <p:ph type="body" sz="quarter" idx="12"/>
          </p:nvPr>
        </p:nvSpPr>
        <p:spPr>
          <a:xfrm>
            <a:off x="392577" y="5146675"/>
            <a:ext cx="11407311" cy="711200"/>
          </a:xfrm>
          <a:prstGeom prst="roundRect">
            <a:avLst/>
          </a:prstGeom>
        </p:spPr>
        <p:txBody>
          <a:bodyPr>
            <a:normAutofit/>
          </a:bodyPr>
          <a:lstStyle>
            <a:lvl1pPr marL="0" indent="0">
              <a:buNone/>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01543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Flow_LeftRight_03">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15C788A-F1EE-D4E0-EBDE-4887F933F18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45CBAB58-9106-CF50-855A-F83471767B2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5" name="Rectangle: Rounded Corners 4">
            <a:extLst>
              <a:ext uri="{FF2B5EF4-FFF2-40B4-BE49-F238E27FC236}">
                <a16:creationId xmlns:a16="http://schemas.microsoft.com/office/drawing/2014/main" id="{E95E2FE5-029F-A1B4-F80B-8B62C9FD8A6B}"/>
              </a:ext>
            </a:extLst>
          </p:cNvPr>
          <p:cNvSpPr/>
          <p:nvPr userDrawn="1"/>
        </p:nvSpPr>
        <p:spPr>
          <a:xfrm>
            <a:off x="3400713"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2</a:t>
            </a:r>
          </a:p>
        </p:txBody>
      </p:sp>
      <p:sp>
        <p:nvSpPr>
          <p:cNvPr id="11" name="Rectangle: Rounded Corners 10">
            <a:extLst>
              <a:ext uri="{FF2B5EF4-FFF2-40B4-BE49-F238E27FC236}">
                <a16:creationId xmlns:a16="http://schemas.microsoft.com/office/drawing/2014/main" id="{A660C854-90ED-06DA-4313-07F9A01BD8CE}"/>
              </a:ext>
            </a:extLst>
          </p:cNvPr>
          <p:cNvSpPr/>
          <p:nvPr userDrawn="1"/>
        </p:nvSpPr>
        <p:spPr>
          <a:xfrm>
            <a:off x="5839222"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3</a:t>
            </a:r>
          </a:p>
        </p:txBody>
      </p:sp>
      <p:sp>
        <p:nvSpPr>
          <p:cNvPr id="12" name="Rectangle: Rounded Corners 11">
            <a:extLst>
              <a:ext uri="{FF2B5EF4-FFF2-40B4-BE49-F238E27FC236}">
                <a16:creationId xmlns:a16="http://schemas.microsoft.com/office/drawing/2014/main" id="{B62E1198-EB9D-C7A8-921E-7E4488558F45}"/>
              </a:ext>
            </a:extLst>
          </p:cNvPr>
          <p:cNvSpPr/>
          <p:nvPr userDrawn="1"/>
        </p:nvSpPr>
        <p:spPr>
          <a:xfrm>
            <a:off x="827773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4</a:t>
            </a:r>
          </a:p>
        </p:txBody>
      </p:sp>
      <p:sp>
        <p:nvSpPr>
          <p:cNvPr id="15" name="Rectangle: Rounded Corners 14">
            <a:extLst>
              <a:ext uri="{FF2B5EF4-FFF2-40B4-BE49-F238E27FC236}">
                <a16:creationId xmlns:a16="http://schemas.microsoft.com/office/drawing/2014/main" id="{24BFAD89-26D4-0CCE-2593-73359E57E8EE}"/>
              </a:ext>
            </a:extLst>
          </p:cNvPr>
          <p:cNvSpPr/>
          <p:nvPr userDrawn="1"/>
        </p:nvSpPr>
        <p:spPr>
          <a:xfrm>
            <a:off x="1071624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5</a:t>
            </a:r>
          </a:p>
        </p:txBody>
      </p:sp>
      <p:sp>
        <p:nvSpPr>
          <p:cNvPr id="17" name="Rectangle: Rounded Corners 16">
            <a:extLst>
              <a:ext uri="{FF2B5EF4-FFF2-40B4-BE49-F238E27FC236}">
                <a16:creationId xmlns:a16="http://schemas.microsoft.com/office/drawing/2014/main" id="{D715151C-F145-A693-DC21-FE003DA6CD2B}"/>
              </a:ext>
            </a:extLst>
          </p:cNvPr>
          <p:cNvSpPr/>
          <p:nvPr userDrawn="1"/>
        </p:nvSpPr>
        <p:spPr>
          <a:xfrm>
            <a:off x="962204"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1</a:t>
            </a:r>
          </a:p>
        </p:txBody>
      </p:sp>
      <p:sp>
        <p:nvSpPr>
          <p:cNvPr id="8" name="Rectangle: Rounded Corners 7">
            <a:extLst>
              <a:ext uri="{FF2B5EF4-FFF2-40B4-BE49-F238E27FC236}">
                <a16:creationId xmlns:a16="http://schemas.microsoft.com/office/drawing/2014/main" id="{FF2F60A4-90C5-D733-9C07-B0FE5BB32BB2}"/>
              </a:ext>
            </a:extLst>
          </p:cNvPr>
          <p:cNvSpPr/>
          <p:nvPr userDrawn="1"/>
        </p:nvSpPr>
        <p:spPr>
          <a:xfrm>
            <a:off x="5267999" y="1375734"/>
            <a:ext cx="1656002" cy="1656002"/>
          </a:xfrm>
          <a:prstGeom prst="roundRect">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24" name="Picture Placeholder 23">
            <a:extLst>
              <a:ext uri="{FF2B5EF4-FFF2-40B4-BE49-F238E27FC236}">
                <a16:creationId xmlns:a16="http://schemas.microsoft.com/office/drawing/2014/main" id="{E61279A0-2714-E998-EA04-CB35FFEE979D}"/>
              </a:ext>
            </a:extLst>
          </p:cNvPr>
          <p:cNvSpPr>
            <a:spLocks noGrp="1"/>
          </p:cNvSpPr>
          <p:nvPr>
            <p:ph type="pic" sz="quarter" idx="11"/>
          </p:nvPr>
        </p:nvSpPr>
        <p:spPr>
          <a:xfrm>
            <a:off x="5628481" y="1736216"/>
            <a:ext cx="935037" cy="935037"/>
          </a:xfrm>
        </p:spPr>
        <p:txBody>
          <a:bodyPr anchor="ctr">
            <a:normAutofit/>
          </a:bodyPr>
          <a:lstStyle>
            <a:lvl1pPr marL="0" indent="0" algn="ctr">
              <a:buNone/>
              <a:defRPr sz="1800">
                <a:solidFill>
                  <a:schemeClr val="bg1"/>
                </a:solidFill>
              </a:defRPr>
            </a:lvl1pPr>
          </a:lstStyle>
          <a:p>
            <a:endParaRPr lang="en-IN" dirty="0"/>
          </a:p>
        </p:txBody>
      </p:sp>
      <p:sp>
        <p:nvSpPr>
          <p:cNvPr id="18" name="Picture Placeholder 15">
            <a:extLst>
              <a:ext uri="{FF2B5EF4-FFF2-40B4-BE49-F238E27FC236}">
                <a16:creationId xmlns:a16="http://schemas.microsoft.com/office/drawing/2014/main" id="{7E2D362D-7C55-21FC-F725-1033E598CB75}"/>
              </a:ext>
            </a:extLst>
          </p:cNvPr>
          <p:cNvSpPr>
            <a:spLocks noGrp="1"/>
          </p:cNvSpPr>
          <p:nvPr>
            <p:ph type="pic" sz="quarter" idx="10"/>
          </p:nvPr>
        </p:nvSpPr>
        <p:spPr>
          <a:xfrm>
            <a:off x="392578" y="3429001"/>
            <a:ext cx="11406844" cy="1620838"/>
          </a:xfrm>
          <a:prstGeom prst="roundRect">
            <a:avLst>
              <a:gd name="adj" fmla="val 6827"/>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19" name="Text Placeholder 25">
            <a:extLst>
              <a:ext uri="{FF2B5EF4-FFF2-40B4-BE49-F238E27FC236}">
                <a16:creationId xmlns:a16="http://schemas.microsoft.com/office/drawing/2014/main" id="{91BE7656-66EC-EC7F-B526-1C981002EF5B}"/>
              </a:ext>
            </a:extLst>
          </p:cNvPr>
          <p:cNvSpPr>
            <a:spLocks noGrp="1"/>
          </p:cNvSpPr>
          <p:nvPr>
            <p:ph type="body" sz="quarter" idx="12"/>
          </p:nvPr>
        </p:nvSpPr>
        <p:spPr>
          <a:xfrm>
            <a:off x="392577" y="5146675"/>
            <a:ext cx="11407311" cy="711200"/>
          </a:xfrm>
          <a:prstGeom prst="roundRect">
            <a:avLst/>
          </a:prstGeom>
        </p:spPr>
        <p:txBody>
          <a:bodyPr>
            <a:normAutofit/>
          </a:bodyPr>
          <a:lstStyle>
            <a:lvl1pPr marL="0" indent="0">
              <a:buNone/>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69355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Flow_LeftRight_04">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15C788A-F1EE-D4E0-EBDE-4887F933F18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45CBAB58-9106-CF50-855A-F83471767B2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11" name="Rectangle: Rounded Corners 10">
            <a:extLst>
              <a:ext uri="{FF2B5EF4-FFF2-40B4-BE49-F238E27FC236}">
                <a16:creationId xmlns:a16="http://schemas.microsoft.com/office/drawing/2014/main" id="{009E3581-0F94-1ABE-D4C5-1EE2B2873541}"/>
              </a:ext>
            </a:extLst>
          </p:cNvPr>
          <p:cNvSpPr/>
          <p:nvPr userDrawn="1"/>
        </p:nvSpPr>
        <p:spPr>
          <a:xfrm>
            <a:off x="3400713"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2</a:t>
            </a:r>
          </a:p>
        </p:txBody>
      </p:sp>
      <p:sp>
        <p:nvSpPr>
          <p:cNvPr id="12" name="Rectangle: Rounded Corners 11">
            <a:extLst>
              <a:ext uri="{FF2B5EF4-FFF2-40B4-BE49-F238E27FC236}">
                <a16:creationId xmlns:a16="http://schemas.microsoft.com/office/drawing/2014/main" id="{2E8D8AF9-006A-C42A-A636-05C6E8E7049B}"/>
              </a:ext>
            </a:extLst>
          </p:cNvPr>
          <p:cNvSpPr/>
          <p:nvPr userDrawn="1"/>
        </p:nvSpPr>
        <p:spPr>
          <a:xfrm>
            <a:off x="5839222"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3</a:t>
            </a:r>
          </a:p>
        </p:txBody>
      </p:sp>
      <p:sp>
        <p:nvSpPr>
          <p:cNvPr id="15" name="Rectangle: Rounded Corners 14">
            <a:extLst>
              <a:ext uri="{FF2B5EF4-FFF2-40B4-BE49-F238E27FC236}">
                <a16:creationId xmlns:a16="http://schemas.microsoft.com/office/drawing/2014/main" id="{002B37E0-53F2-70D5-6745-1F47EFB2A89B}"/>
              </a:ext>
            </a:extLst>
          </p:cNvPr>
          <p:cNvSpPr/>
          <p:nvPr userDrawn="1"/>
        </p:nvSpPr>
        <p:spPr>
          <a:xfrm>
            <a:off x="827773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4</a:t>
            </a:r>
          </a:p>
        </p:txBody>
      </p:sp>
      <p:sp>
        <p:nvSpPr>
          <p:cNvPr id="17" name="Rectangle: Rounded Corners 16">
            <a:extLst>
              <a:ext uri="{FF2B5EF4-FFF2-40B4-BE49-F238E27FC236}">
                <a16:creationId xmlns:a16="http://schemas.microsoft.com/office/drawing/2014/main" id="{39A0BFBB-72C5-6A85-34C1-2280F85002B1}"/>
              </a:ext>
            </a:extLst>
          </p:cNvPr>
          <p:cNvSpPr/>
          <p:nvPr userDrawn="1"/>
        </p:nvSpPr>
        <p:spPr>
          <a:xfrm>
            <a:off x="1071624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5</a:t>
            </a:r>
          </a:p>
        </p:txBody>
      </p:sp>
      <p:sp>
        <p:nvSpPr>
          <p:cNvPr id="18" name="Rectangle: Rounded Corners 17">
            <a:extLst>
              <a:ext uri="{FF2B5EF4-FFF2-40B4-BE49-F238E27FC236}">
                <a16:creationId xmlns:a16="http://schemas.microsoft.com/office/drawing/2014/main" id="{622B4764-C509-D10F-4615-E8C571DFB869}"/>
              </a:ext>
            </a:extLst>
          </p:cNvPr>
          <p:cNvSpPr/>
          <p:nvPr userDrawn="1"/>
        </p:nvSpPr>
        <p:spPr>
          <a:xfrm>
            <a:off x="962204"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1</a:t>
            </a:r>
          </a:p>
        </p:txBody>
      </p:sp>
      <p:sp>
        <p:nvSpPr>
          <p:cNvPr id="9" name="Rectangle: Rounded Corners 8">
            <a:extLst>
              <a:ext uri="{FF2B5EF4-FFF2-40B4-BE49-F238E27FC236}">
                <a16:creationId xmlns:a16="http://schemas.microsoft.com/office/drawing/2014/main" id="{0C71AAF6-C491-E760-EF7A-DC6BC9D5402A}"/>
              </a:ext>
            </a:extLst>
          </p:cNvPr>
          <p:cNvSpPr/>
          <p:nvPr userDrawn="1"/>
        </p:nvSpPr>
        <p:spPr>
          <a:xfrm>
            <a:off x="7717708" y="1375734"/>
            <a:ext cx="1656002" cy="1656002"/>
          </a:xfrm>
          <a:prstGeom prst="roundRect">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24" name="Picture Placeholder 23">
            <a:extLst>
              <a:ext uri="{FF2B5EF4-FFF2-40B4-BE49-F238E27FC236}">
                <a16:creationId xmlns:a16="http://schemas.microsoft.com/office/drawing/2014/main" id="{E61279A0-2714-E998-EA04-CB35FFEE979D}"/>
              </a:ext>
            </a:extLst>
          </p:cNvPr>
          <p:cNvSpPr>
            <a:spLocks noGrp="1"/>
          </p:cNvSpPr>
          <p:nvPr>
            <p:ph type="pic" sz="quarter" idx="11"/>
          </p:nvPr>
        </p:nvSpPr>
        <p:spPr>
          <a:xfrm>
            <a:off x="8078190" y="1734755"/>
            <a:ext cx="935037" cy="935037"/>
          </a:xfrm>
        </p:spPr>
        <p:txBody>
          <a:bodyPr anchor="ctr">
            <a:normAutofit/>
          </a:bodyPr>
          <a:lstStyle>
            <a:lvl1pPr marL="0" indent="0" algn="ctr">
              <a:buNone/>
              <a:defRPr sz="1800">
                <a:solidFill>
                  <a:schemeClr val="bg1"/>
                </a:solidFill>
              </a:defRPr>
            </a:lvl1pPr>
          </a:lstStyle>
          <a:p>
            <a:endParaRPr lang="en-IN" dirty="0"/>
          </a:p>
        </p:txBody>
      </p:sp>
      <p:sp>
        <p:nvSpPr>
          <p:cNvPr id="19" name="Picture Placeholder 15">
            <a:extLst>
              <a:ext uri="{FF2B5EF4-FFF2-40B4-BE49-F238E27FC236}">
                <a16:creationId xmlns:a16="http://schemas.microsoft.com/office/drawing/2014/main" id="{3DE1D578-2AAB-FC19-DB93-52FA70484CE5}"/>
              </a:ext>
            </a:extLst>
          </p:cNvPr>
          <p:cNvSpPr>
            <a:spLocks noGrp="1"/>
          </p:cNvSpPr>
          <p:nvPr>
            <p:ph type="pic" sz="quarter" idx="10"/>
          </p:nvPr>
        </p:nvSpPr>
        <p:spPr>
          <a:xfrm>
            <a:off x="392578" y="3429001"/>
            <a:ext cx="11406844" cy="1620838"/>
          </a:xfrm>
          <a:prstGeom prst="roundRect">
            <a:avLst>
              <a:gd name="adj" fmla="val 6827"/>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20" name="Text Placeholder 25">
            <a:extLst>
              <a:ext uri="{FF2B5EF4-FFF2-40B4-BE49-F238E27FC236}">
                <a16:creationId xmlns:a16="http://schemas.microsoft.com/office/drawing/2014/main" id="{7C114ADB-F558-1F38-64E1-01344E6AA731}"/>
              </a:ext>
            </a:extLst>
          </p:cNvPr>
          <p:cNvSpPr>
            <a:spLocks noGrp="1"/>
          </p:cNvSpPr>
          <p:nvPr>
            <p:ph type="body" sz="quarter" idx="12"/>
          </p:nvPr>
        </p:nvSpPr>
        <p:spPr>
          <a:xfrm>
            <a:off x="392577" y="5146675"/>
            <a:ext cx="11407311" cy="711200"/>
          </a:xfrm>
          <a:prstGeom prst="roundRect">
            <a:avLst/>
          </a:prstGeom>
        </p:spPr>
        <p:txBody>
          <a:bodyPr>
            <a:normAutofit/>
          </a:bodyPr>
          <a:lstStyle>
            <a:lvl1pPr marL="0" indent="0">
              <a:buNone/>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98171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pic>
        <p:nvPicPr>
          <p:cNvPr id="2" name="Picture 1" descr="A blue and purple background&#10;&#10;Description automatically generated with low confidence">
            <a:extLst>
              <a:ext uri="{FF2B5EF4-FFF2-40B4-BE49-F238E27FC236}">
                <a16:creationId xmlns:a16="http://schemas.microsoft.com/office/drawing/2014/main" id="{B0673F0E-D614-C54D-DCB1-83E8B4E26E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97CD3AC-2365-50E9-ED84-246044222407}"/>
              </a:ext>
            </a:extLst>
          </p:cNvPr>
          <p:cNvSpPr txBox="1"/>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sp>
        <p:nvSpPr>
          <p:cNvPr id="5" name="Title 13">
            <a:extLst>
              <a:ext uri="{FF2B5EF4-FFF2-40B4-BE49-F238E27FC236}">
                <a16:creationId xmlns:a16="http://schemas.microsoft.com/office/drawing/2014/main" id="{53A7B378-3737-2846-6ADF-4E2ABAF1BBA2}"/>
              </a:ext>
            </a:extLst>
          </p:cNvPr>
          <p:cNvSpPr>
            <a:spLocks noGrp="1"/>
          </p:cNvSpPr>
          <p:nvPr>
            <p:ph type="title"/>
          </p:nvPr>
        </p:nvSpPr>
        <p:spPr>
          <a:xfrm>
            <a:off x="6096000" y="2766218"/>
            <a:ext cx="5257800" cy="1325563"/>
          </a:xfrm>
        </p:spPr>
        <p:txBody>
          <a:bodyPr/>
          <a:lstStyle>
            <a:lvl1pPr>
              <a:defRPr>
                <a:solidFill>
                  <a:schemeClr val="bg1"/>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7332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Flow_LeftRight_05">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15C788A-F1EE-D4E0-EBDE-4887F933F18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4" name="Title 16">
            <a:extLst>
              <a:ext uri="{FF2B5EF4-FFF2-40B4-BE49-F238E27FC236}">
                <a16:creationId xmlns:a16="http://schemas.microsoft.com/office/drawing/2014/main" id="{45CBAB58-9106-CF50-855A-F83471767B2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16" name="Picture Placeholder 15">
            <a:extLst>
              <a:ext uri="{FF2B5EF4-FFF2-40B4-BE49-F238E27FC236}">
                <a16:creationId xmlns:a16="http://schemas.microsoft.com/office/drawing/2014/main" id="{00448D0D-8F3E-AA92-1CE9-775C1FC2AF40}"/>
              </a:ext>
            </a:extLst>
          </p:cNvPr>
          <p:cNvSpPr>
            <a:spLocks noGrp="1"/>
          </p:cNvSpPr>
          <p:nvPr>
            <p:ph type="pic" sz="quarter" idx="10"/>
          </p:nvPr>
        </p:nvSpPr>
        <p:spPr>
          <a:xfrm>
            <a:off x="392578" y="3429001"/>
            <a:ext cx="11406844" cy="1620838"/>
          </a:xfrm>
          <a:prstGeom prst="roundRect">
            <a:avLst>
              <a:gd name="adj" fmla="val 6827"/>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26" name="Text Placeholder 25">
            <a:extLst>
              <a:ext uri="{FF2B5EF4-FFF2-40B4-BE49-F238E27FC236}">
                <a16:creationId xmlns:a16="http://schemas.microsoft.com/office/drawing/2014/main" id="{F9F20B1D-F9B7-1391-A665-6C7BD2B873EA}"/>
              </a:ext>
            </a:extLst>
          </p:cNvPr>
          <p:cNvSpPr>
            <a:spLocks noGrp="1"/>
          </p:cNvSpPr>
          <p:nvPr>
            <p:ph type="body" sz="quarter" idx="12"/>
          </p:nvPr>
        </p:nvSpPr>
        <p:spPr>
          <a:xfrm>
            <a:off x="392577" y="5146675"/>
            <a:ext cx="11407311" cy="711200"/>
          </a:xfrm>
          <a:prstGeom prst="roundRect">
            <a:avLst/>
          </a:prstGeom>
        </p:spPr>
        <p:txBody>
          <a:bodyPr>
            <a:normAutofit/>
          </a:bodyPr>
          <a:lstStyle>
            <a:lvl1pPr marL="0" indent="0">
              <a:buNone/>
              <a:defRPr sz="1800">
                <a:solidFill>
                  <a:schemeClr val="tx1">
                    <a:lumMod val="50000"/>
                    <a:lumOff val="50000"/>
                  </a:schemeClr>
                </a:solidFill>
              </a:defRPr>
            </a:lvl1pPr>
            <a:lvl2pPr marL="457200" indent="0">
              <a:buNone/>
              <a:defRPr/>
            </a:lvl2pPr>
          </a:lstStyle>
          <a:p>
            <a:pPr lvl="0"/>
            <a:r>
              <a:rPr lang="en-US" dirty="0"/>
              <a:t>Click to edit Master text styles</a:t>
            </a:r>
          </a:p>
        </p:txBody>
      </p:sp>
      <p:sp>
        <p:nvSpPr>
          <p:cNvPr id="11" name="Rectangle: Rounded Corners 10">
            <a:extLst>
              <a:ext uri="{FF2B5EF4-FFF2-40B4-BE49-F238E27FC236}">
                <a16:creationId xmlns:a16="http://schemas.microsoft.com/office/drawing/2014/main" id="{6115934C-4F99-BF4C-C686-C32327AB0BBF}"/>
              </a:ext>
            </a:extLst>
          </p:cNvPr>
          <p:cNvSpPr/>
          <p:nvPr userDrawn="1"/>
        </p:nvSpPr>
        <p:spPr>
          <a:xfrm>
            <a:off x="3400713"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2</a:t>
            </a:r>
          </a:p>
        </p:txBody>
      </p:sp>
      <p:sp>
        <p:nvSpPr>
          <p:cNvPr id="12" name="Rectangle: Rounded Corners 11">
            <a:extLst>
              <a:ext uri="{FF2B5EF4-FFF2-40B4-BE49-F238E27FC236}">
                <a16:creationId xmlns:a16="http://schemas.microsoft.com/office/drawing/2014/main" id="{5DDCE2DB-B5FC-4954-D8C1-B2BEFA0B1B93}"/>
              </a:ext>
            </a:extLst>
          </p:cNvPr>
          <p:cNvSpPr/>
          <p:nvPr userDrawn="1"/>
        </p:nvSpPr>
        <p:spPr>
          <a:xfrm>
            <a:off x="5839222"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3</a:t>
            </a:r>
          </a:p>
        </p:txBody>
      </p:sp>
      <p:sp>
        <p:nvSpPr>
          <p:cNvPr id="15" name="Rectangle: Rounded Corners 14">
            <a:extLst>
              <a:ext uri="{FF2B5EF4-FFF2-40B4-BE49-F238E27FC236}">
                <a16:creationId xmlns:a16="http://schemas.microsoft.com/office/drawing/2014/main" id="{C137978F-3010-6420-E47A-C2C9BF0D31AD}"/>
              </a:ext>
            </a:extLst>
          </p:cNvPr>
          <p:cNvSpPr/>
          <p:nvPr userDrawn="1"/>
        </p:nvSpPr>
        <p:spPr>
          <a:xfrm>
            <a:off x="827773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4</a:t>
            </a:r>
          </a:p>
        </p:txBody>
      </p:sp>
      <p:sp>
        <p:nvSpPr>
          <p:cNvPr id="17" name="Rectangle: Rounded Corners 16">
            <a:extLst>
              <a:ext uri="{FF2B5EF4-FFF2-40B4-BE49-F238E27FC236}">
                <a16:creationId xmlns:a16="http://schemas.microsoft.com/office/drawing/2014/main" id="{3FD44F62-0595-85BA-3179-6184E4D29E4B}"/>
              </a:ext>
            </a:extLst>
          </p:cNvPr>
          <p:cNvSpPr/>
          <p:nvPr userDrawn="1"/>
        </p:nvSpPr>
        <p:spPr>
          <a:xfrm>
            <a:off x="10716241"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lumMod val="50000"/>
                    <a:lumOff val="50000"/>
                  </a:schemeClr>
                </a:solidFill>
              </a:rPr>
              <a:t>5</a:t>
            </a:r>
          </a:p>
        </p:txBody>
      </p:sp>
      <p:sp>
        <p:nvSpPr>
          <p:cNvPr id="18" name="Rectangle: Rounded Corners 17">
            <a:extLst>
              <a:ext uri="{FF2B5EF4-FFF2-40B4-BE49-F238E27FC236}">
                <a16:creationId xmlns:a16="http://schemas.microsoft.com/office/drawing/2014/main" id="{BEA7C0FB-7F4E-0989-1A12-269984899F44}"/>
              </a:ext>
            </a:extLst>
          </p:cNvPr>
          <p:cNvSpPr/>
          <p:nvPr userDrawn="1"/>
        </p:nvSpPr>
        <p:spPr>
          <a:xfrm>
            <a:off x="962204" y="1948554"/>
            <a:ext cx="510362" cy="5103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1</a:t>
            </a:r>
          </a:p>
        </p:txBody>
      </p:sp>
      <p:sp>
        <p:nvSpPr>
          <p:cNvPr id="10" name="Rectangle: Rounded Corners 9">
            <a:extLst>
              <a:ext uri="{FF2B5EF4-FFF2-40B4-BE49-F238E27FC236}">
                <a16:creationId xmlns:a16="http://schemas.microsoft.com/office/drawing/2014/main" id="{01FEC7A5-DF9F-186F-D722-916E5FF35B9C}"/>
              </a:ext>
            </a:extLst>
          </p:cNvPr>
          <p:cNvSpPr/>
          <p:nvPr userDrawn="1"/>
        </p:nvSpPr>
        <p:spPr>
          <a:xfrm>
            <a:off x="10143420" y="1375734"/>
            <a:ext cx="1656002" cy="1656002"/>
          </a:xfrm>
          <a:prstGeom prst="roundRect">
            <a:avLst/>
          </a:prstGeom>
          <a:gradFill flip="none" rotWithShape="1">
            <a:gsLst>
              <a:gs pos="0">
                <a:srgbClr val="E6514B"/>
              </a:gs>
              <a:gs pos="100000">
                <a:srgbClr val="E69A3D"/>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24" name="Picture Placeholder 23">
            <a:extLst>
              <a:ext uri="{FF2B5EF4-FFF2-40B4-BE49-F238E27FC236}">
                <a16:creationId xmlns:a16="http://schemas.microsoft.com/office/drawing/2014/main" id="{E61279A0-2714-E998-EA04-CB35FFEE979D}"/>
              </a:ext>
            </a:extLst>
          </p:cNvPr>
          <p:cNvSpPr>
            <a:spLocks noGrp="1"/>
          </p:cNvSpPr>
          <p:nvPr>
            <p:ph type="pic" sz="quarter" idx="11"/>
          </p:nvPr>
        </p:nvSpPr>
        <p:spPr>
          <a:xfrm>
            <a:off x="10503902" y="1734755"/>
            <a:ext cx="935037" cy="935037"/>
          </a:xfrm>
        </p:spPr>
        <p:txBody>
          <a:bodyPr anchor="ctr">
            <a:normAutofit/>
          </a:bodyPr>
          <a:lstStyle>
            <a:lvl1pPr marL="0" indent="0" algn="ctr">
              <a:buNone/>
              <a:defRPr sz="1800">
                <a:solidFill>
                  <a:schemeClr val="bg1"/>
                </a:solidFill>
              </a:defRPr>
            </a:lvl1pPr>
          </a:lstStyle>
          <a:p>
            <a:endParaRPr lang="en-IN" dirty="0"/>
          </a:p>
        </p:txBody>
      </p:sp>
    </p:spTree>
    <p:extLst>
      <p:ext uri="{BB962C8B-B14F-4D97-AF65-F5344CB8AC3E}">
        <p14:creationId xmlns:p14="http://schemas.microsoft.com/office/powerpoint/2010/main" val="363494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Flow_topbottom_01">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C359ABA0-50F7-E16D-F920-102378FF1966}"/>
              </a:ext>
            </a:extLst>
          </p:cNvPr>
          <p:cNvSpPr/>
          <p:nvPr userDrawn="1"/>
        </p:nvSpPr>
        <p:spPr>
          <a:xfrm>
            <a:off x="527369" y="1641837"/>
            <a:ext cx="468000" cy="46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dirty="0">
                <a:solidFill>
                  <a:schemeClr val="tx1">
                    <a:lumMod val="50000"/>
                    <a:lumOff val="50000"/>
                  </a:schemeClr>
                </a:solidFill>
              </a:rPr>
              <a:t>1</a:t>
            </a:r>
          </a:p>
        </p:txBody>
      </p:sp>
      <p:sp>
        <p:nvSpPr>
          <p:cNvPr id="6" name="Freeform: Shape 5">
            <a:extLst>
              <a:ext uri="{FF2B5EF4-FFF2-40B4-BE49-F238E27FC236}">
                <a16:creationId xmlns:a16="http://schemas.microsoft.com/office/drawing/2014/main" id="{0F3F8164-65C2-428B-8E2E-EA294CBD8A23}"/>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21818C8D-EC17-0FC2-7527-906CEC43E2B1}"/>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8" name="Oval 7">
            <a:extLst>
              <a:ext uri="{FF2B5EF4-FFF2-40B4-BE49-F238E27FC236}">
                <a16:creationId xmlns:a16="http://schemas.microsoft.com/office/drawing/2014/main" id="{675655A0-1FBA-C554-A392-46852AA0DFD7}"/>
              </a:ext>
            </a:extLst>
          </p:cNvPr>
          <p:cNvSpPr/>
          <p:nvPr userDrawn="1"/>
        </p:nvSpPr>
        <p:spPr>
          <a:xfrm>
            <a:off x="392578" y="1514413"/>
            <a:ext cx="737582" cy="73758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gradFill>
                <a:gsLst>
                  <a:gs pos="0">
                    <a:srgbClr val="E6514B"/>
                  </a:gs>
                  <a:gs pos="100000">
                    <a:srgbClr val="E69A3D"/>
                  </a:gs>
                </a:gsLst>
                <a:lin ang="2700000" scaled="0"/>
              </a:gradFill>
            </a:endParaRPr>
          </a:p>
        </p:txBody>
      </p:sp>
      <p:sp>
        <p:nvSpPr>
          <p:cNvPr id="16" name="Picture Placeholder 23">
            <a:extLst>
              <a:ext uri="{FF2B5EF4-FFF2-40B4-BE49-F238E27FC236}">
                <a16:creationId xmlns:a16="http://schemas.microsoft.com/office/drawing/2014/main" id="{12EEF827-CA21-0C52-1557-4FCF1FD00ABE}"/>
              </a:ext>
            </a:extLst>
          </p:cNvPr>
          <p:cNvSpPr>
            <a:spLocks noGrp="1"/>
          </p:cNvSpPr>
          <p:nvPr>
            <p:ph type="pic" sz="quarter" idx="11"/>
          </p:nvPr>
        </p:nvSpPr>
        <p:spPr>
          <a:xfrm>
            <a:off x="509369" y="1631204"/>
            <a:ext cx="504000" cy="504000"/>
          </a:xfrm>
          <a:prstGeom prst="ellipse">
            <a:avLst/>
          </a:prstGeom>
        </p:spPr>
        <p:txBody>
          <a:bodyPr anchor="ctr">
            <a:normAutofit/>
          </a:bodyPr>
          <a:lstStyle>
            <a:lvl1pPr marL="0" indent="0" algn="ctr">
              <a:buNone/>
              <a:defRPr sz="1000">
                <a:solidFill>
                  <a:schemeClr val="bg1"/>
                </a:solidFill>
              </a:defRPr>
            </a:lvl1pPr>
          </a:lstStyle>
          <a:p>
            <a:endParaRPr lang="en-IN" dirty="0"/>
          </a:p>
        </p:txBody>
      </p:sp>
      <p:sp>
        <p:nvSpPr>
          <p:cNvPr id="18" name="Oval 17">
            <a:extLst>
              <a:ext uri="{FF2B5EF4-FFF2-40B4-BE49-F238E27FC236}">
                <a16:creationId xmlns:a16="http://schemas.microsoft.com/office/drawing/2014/main" id="{356AABF5-1D15-33E2-E24B-CCF0F9F1E5AF}"/>
              </a:ext>
            </a:extLst>
          </p:cNvPr>
          <p:cNvSpPr/>
          <p:nvPr userDrawn="1"/>
        </p:nvSpPr>
        <p:spPr>
          <a:xfrm>
            <a:off x="527369" y="3503651"/>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3</a:t>
            </a:r>
          </a:p>
        </p:txBody>
      </p:sp>
      <p:sp>
        <p:nvSpPr>
          <p:cNvPr id="19" name="Oval 18">
            <a:extLst>
              <a:ext uri="{FF2B5EF4-FFF2-40B4-BE49-F238E27FC236}">
                <a16:creationId xmlns:a16="http://schemas.microsoft.com/office/drawing/2014/main" id="{DCDC8A18-B648-D7E2-AB98-42C549F78EBF}"/>
              </a:ext>
            </a:extLst>
          </p:cNvPr>
          <p:cNvSpPr/>
          <p:nvPr userDrawn="1"/>
        </p:nvSpPr>
        <p:spPr>
          <a:xfrm>
            <a:off x="527369" y="4434558"/>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4</a:t>
            </a:r>
          </a:p>
        </p:txBody>
      </p:sp>
      <p:sp>
        <p:nvSpPr>
          <p:cNvPr id="20" name="Oval 19">
            <a:extLst>
              <a:ext uri="{FF2B5EF4-FFF2-40B4-BE49-F238E27FC236}">
                <a16:creationId xmlns:a16="http://schemas.microsoft.com/office/drawing/2014/main" id="{A6C7192A-6F05-1B18-BAF4-24F0B1E564D0}"/>
              </a:ext>
            </a:extLst>
          </p:cNvPr>
          <p:cNvSpPr/>
          <p:nvPr userDrawn="1"/>
        </p:nvSpPr>
        <p:spPr>
          <a:xfrm>
            <a:off x="527369" y="536546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5</a:t>
            </a:r>
          </a:p>
        </p:txBody>
      </p:sp>
      <p:sp>
        <p:nvSpPr>
          <p:cNvPr id="21" name="Oval 20">
            <a:extLst>
              <a:ext uri="{FF2B5EF4-FFF2-40B4-BE49-F238E27FC236}">
                <a16:creationId xmlns:a16="http://schemas.microsoft.com/office/drawing/2014/main" id="{D9E56016-35C0-C785-B67A-7E5EBF420D35}"/>
              </a:ext>
            </a:extLst>
          </p:cNvPr>
          <p:cNvSpPr/>
          <p:nvPr userDrawn="1"/>
        </p:nvSpPr>
        <p:spPr>
          <a:xfrm>
            <a:off x="527369" y="257274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2</a:t>
            </a:r>
          </a:p>
        </p:txBody>
      </p:sp>
      <p:sp>
        <p:nvSpPr>
          <p:cNvPr id="22" name="Picture Placeholder 15">
            <a:extLst>
              <a:ext uri="{FF2B5EF4-FFF2-40B4-BE49-F238E27FC236}">
                <a16:creationId xmlns:a16="http://schemas.microsoft.com/office/drawing/2014/main" id="{80CC0538-FBC2-5D44-11FC-BA05BF7D914D}"/>
              </a:ext>
            </a:extLst>
          </p:cNvPr>
          <p:cNvSpPr>
            <a:spLocks noGrp="1"/>
          </p:cNvSpPr>
          <p:nvPr>
            <p:ph type="pic" sz="quarter" idx="10"/>
          </p:nvPr>
        </p:nvSpPr>
        <p:spPr>
          <a:xfrm>
            <a:off x="1833012" y="1421456"/>
            <a:ext cx="6480544" cy="4699590"/>
          </a:xfrm>
          <a:prstGeom prst="roundRect">
            <a:avLst>
              <a:gd name="adj" fmla="val 4902"/>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23" name="Text Placeholder 25">
            <a:extLst>
              <a:ext uri="{FF2B5EF4-FFF2-40B4-BE49-F238E27FC236}">
                <a16:creationId xmlns:a16="http://schemas.microsoft.com/office/drawing/2014/main" id="{08D251D7-52F0-11BE-BD3C-893A08B668C2}"/>
              </a:ext>
            </a:extLst>
          </p:cNvPr>
          <p:cNvSpPr>
            <a:spLocks noGrp="1"/>
          </p:cNvSpPr>
          <p:nvPr>
            <p:ph type="body" sz="quarter" idx="12"/>
          </p:nvPr>
        </p:nvSpPr>
        <p:spPr>
          <a:xfrm>
            <a:off x="9016409" y="1424763"/>
            <a:ext cx="3020016" cy="4699590"/>
          </a:xfrm>
          <a:prstGeom prst="roundRect">
            <a:avLst>
              <a:gd name="adj" fmla="val 5401"/>
            </a:avLst>
          </a:prstGeom>
        </p:spPr>
        <p:txBody>
          <a:bodyPr>
            <a:normAutofit/>
          </a:bodyPr>
          <a:lstStyle>
            <a:lvl1pPr marL="285750" indent="-285750">
              <a:buFont typeface="Arial" panose="020B0604020202020204" pitchFamily="34" charset="0"/>
              <a:buChar char="•"/>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6774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Flow_topbottom_02">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CD78388-E06A-C4F0-AE58-B850AFF482D3}"/>
              </a:ext>
            </a:extLst>
          </p:cNvPr>
          <p:cNvSpPr/>
          <p:nvPr userDrawn="1"/>
        </p:nvSpPr>
        <p:spPr>
          <a:xfrm>
            <a:off x="527369" y="257274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2</a:t>
            </a:r>
          </a:p>
        </p:txBody>
      </p:sp>
      <p:sp>
        <p:nvSpPr>
          <p:cNvPr id="6" name="Freeform: Shape 5">
            <a:extLst>
              <a:ext uri="{FF2B5EF4-FFF2-40B4-BE49-F238E27FC236}">
                <a16:creationId xmlns:a16="http://schemas.microsoft.com/office/drawing/2014/main" id="{0F3F8164-65C2-428B-8E2E-EA294CBD8A23}"/>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21818C8D-EC17-0FC2-7527-906CEC43E2B1}"/>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8" name="Oval 7">
            <a:extLst>
              <a:ext uri="{FF2B5EF4-FFF2-40B4-BE49-F238E27FC236}">
                <a16:creationId xmlns:a16="http://schemas.microsoft.com/office/drawing/2014/main" id="{675655A0-1FBA-C554-A392-46852AA0DFD7}"/>
              </a:ext>
            </a:extLst>
          </p:cNvPr>
          <p:cNvSpPr/>
          <p:nvPr userDrawn="1"/>
        </p:nvSpPr>
        <p:spPr>
          <a:xfrm>
            <a:off x="527369" y="1641837"/>
            <a:ext cx="468000" cy="46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dirty="0">
                <a:solidFill>
                  <a:schemeClr val="tx1">
                    <a:lumMod val="50000"/>
                    <a:lumOff val="50000"/>
                  </a:schemeClr>
                </a:solidFill>
              </a:rPr>
              <a:t>1</a:t>
            </a:r>
          </a:p>
        </p:txBody>
      </p:sp>
      <p:sp>
        <p:nvSpPr>
          <p:cNvPr id="9" name="Oval 8">
            <a:extLst>
              <a:ext uri="{FF2B5EF4-FFF2-40B4-BE49-F238E27FC236}">
                <a16:creationId xmlns:a16="http://schemas.microsoft.com/office/drawing/2014/main" id="{8300B766-D8D0-4C99-1336-5838134582E2}"/>
              </a:ext>
            </a:extLst>
          </p:cNvPr>
          <p:cNvSpPr/>
          <p:nvPr userDrawn="1"/>
        </p:nvSpPr>
        <p:spPr>
          <a:xfrm>
            <a:off x="392578" y="2437744"/>
            <a:ext cx="738000" cy="738000"/>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gradFill>
                <a:gsLst>
                  <a:gs pos="0">
                    <a:srgbClr val="E6514B"/>
                  </a:gs>
                  <a:gs pos="100000">
                    <a:srgbClr val="E69A3D"/>
                  </a:gs>
                </a:gsLst>
                <a:lin ang="2700000" scaled="0"/>
              </a:gradFill>
            </a:endParaRPr>
          </a:p>
        </p:txBody>
      </p:sp>
      <p:sp>
        <p:nvSpPr>
          <p:cNvPr id="10" name="Oval 9">
            <a:extLst>
              <a:ext uri="{FF2B5EF4-FFF2-40B4-BE49-F238E27FC236}">
                <a16:creationId xmlns:a16="http://schemas.microsoft.com/office/drawing/2014/main" id="{4B39298C-6508-3E71-CE0A-502C2D943C49}"/>
              </a:ext>
            </a:extLst>
          </p:cNvPr>
          <p:cNvSpPr/>
          <p:nvPr userDrawn="1"/>
        </p:nvSpPr>
        <p:spPr>
          <a:xfrm>
            <a:off x="527369" y="3503651"/>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3</a:t>
            </a:r>
          </a:p>
        </p:txBody>
      </p:sp>
      <p:sp>
        <p:nvSpPr>
          <p:cNvPr id="11" name="Oval 10">
            <a:extLst>
              <a:ext uri="{FF2B5EF4-FFF2-40B4-BE49-F238E27FC236}">
                <a16:creationId xmlns:a16="http://schemas.microsoft.com/office/drawing/2014/main" id="{60ED5335-74CE-A069-09BE-18E6231DCCCD}"/>
              </a:ext>
            </a:extLst>
          </p:cNvPr>
          <p:cNvSpPr/>
          <p:nvPr userDrawn="1"/>
        </p:nvSpPr>
        <p:spPr>
          <a:xfrm>
            <a:off x="527369" y="4434558"/>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4</a:t>
            </a:r>
          </a:p>
        </p:txBody>
      </p:sp>
      <p:sp>
        <p:nvSpPr>
          <p:cNvPr id="12" name="Oval 11">
            <a:extLst>
              <a:ext uri="{FF2B5EF4-FFF2-40B4-BE49-F238E27FC236}">
                <a16:creationId xmlns:a16="http://schemas.microsoft.com/office/drawing/2014/main" id="{23E5B4A5-56D1-E709-5DD2-63C8A11ACBD6}"/>
              </a:ext>
            </a:extLst>
          </p:cNvPr>
          <p:cNvSpPr/>
          <p:nvPr userDrawn="1"/>
        </p:nvSpPr>
        <p:spPr>
          <a:xfrm>
            <a:off x="527369" y="536546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5</a:t>
            </a:r>
          </a:p>
        </p:txBody>
      </p:sp>
      <p:sp>
        <p:nvSpPr>
          <p:cNvPr id="16" name="Picture Placeholder 23">
            <a:extLst>
              <a:ext uri="{FF2B5EF4-FFF2-40B4-BE49-F238E27FC236}">
                <a16:creationId xmlns:a16="http://schemas.microsoft.com/office/drawing/2014/main" id="{12EEF827-CA21-0C52-1557-4FCF1FD00ABE}"/>
              </a:ext>
            </a:extLst>
          </p:cNvPr>
          <p:cNvSpPr>
            <a:spLocks noGrp="1"/>
          </p:cNvSpPr>
          <p:nvPr>
            <p:ph type="pic" sz="quarter" idx="11"/>
          </p:nvPr>
        </p:nvSpPr>
        <p:spPr>
          <a:xfrm>
            <a:off x="509369" y="2554744"/>
            <a:ext cx="504000" cy="504000"/>
          </a:xfrm>
          <a:prstGeom prst="ellipse">
            <a:avLst/>
          </a:prstGeom>
        </p:spPr>
        <p:txBody>
          <a:bodyPr anchor="ctr">
            <a:normAutofit/>
          </a:bodyPr>
          <a:lstStyle>
            <a:lvl1pPr marL="0" indent="0" algn="ctr">
              <a:buNone/>
              <a:defRPr sz="1000">
                <a:solidFill>
                  <a:schemeClr val="bg1"/>
                </a:solidFill>
              </a:defRPr>
            </a:lvl1pPr>
          </a:lstStyle>
          <a:p>
            <a:endParaRPr lang="en-IN" dirty="0"/>
          </a:p>
        </p:txBody>
      </p:sp>
      <p:sp>
        <p:nvSpPr>
          <p:cNvPr id="17" name="Picture Placeholder 15">
            <a:extLst>
              <a:ext uri="{FF2B5EF4-FFF2-40B4-BE49-F238E27FC236}">
                <a16:creationId xmlns:a16="http://schemas.microsoft.com/office/drawing/2014/main" id="{524B574A-DB4D-0F81-92A6-09C76B7D7BB7}"/>
              </a:ext>
            </a:extLst>
          </p:cNvPr>
          <p:cNvSpPr>
            <a:spLocks noGrp="1"/>
          </p:cNvSpPr>
          <p:nvPr>
            <p:ph type="pic" sz="quarter" idx="10"/>
          </p:nvPr>
        </p:nvSpPr>
        <p:spPr>
          <a:xfrm>
            <a:off x="1833012" y="1421456"/>
            <a:ext cx="6480544" cy="4699590"/>
          </a:xfrm>
          <a:prstGeom prst="roundRect">
            <a:avLst>
              <a:gd name="adj" fmla="val 4902"/>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18" name="Text Placeholder 25">
            <a:extLst>
              <a:ext uri="{FF2B5EF4-FFF2-40B4-BE49-F238E27FC236}">
                <a16:creationId xmlns:a16="http://schemas.microsoft.com/office/drawing/2014/main" id="{A1868754-B69C-1708-14A2-B909D3EB6C33}"/>
              </a:ext>
            </a:extLst>
          </p:cNvPr>
          <p:cNvSpPr>
            <a:spLocks noGrp="1"/>
          </p:cNvSpPr>
          <p:nvPr>
            <p:ph type="body" sz="quarter" idx="12"/>
          </p:nvPr>
        </p:nvSpPr>
        <p:spPr>
          <a:xfrm>
            <a:off x="9016409" y="1424763"/>
            <a:ext cx="3020016" cy="4699590"/>
          </a:xfrm>
          <a:prstGeom prst="roundRect">
            <a:avLst>
              <a:gd name="adj" fmla="val 5401"/>
            </a:avLst>
          </a:prstGeom>
        </p:spPr>
        <p:txBody>
          <a:bodyPr>
            <a:normAutofit/>
          </a:bodyPr>
          <a:lstStyle>
            <a:lvl1pPr marL="285750" indent="-285750">
              <a:buFont typeface="Arial" panose="020B0604020202020204" pitchFamily="34" charset="0"/>
              <a:buChar char="•"/>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9148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Flow_topbottom_03">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F3F8164-65C2-428B-8E2E-EA294CBD8A23}"/>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21818C8D-EC17-0FC2-7527-906CEC43E2B1}"/>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2" name="Oval 1">
            <a:extLst>
              <a:ext uri="{FF2B5EF4-FFF2-40B4-BE49-F238E27FC236}">
                <a16:creationId xmlns:a16="http://schemas.microsoft.com/office/drawing/2014/main" id="{C846C7A1-6DFC-AB0C-E417-340C82E6797F}"/>
              </a:ext>
            </a:extLst>
          </p:cNvPr>
          <p:cNvSpPr/>
          <p:nvPr userDrawn="1"/>
        </p:nvSpPr>
        <p:spPr>
          <a:xfrm>
            <a:off x="527369" y="1641837"/>
            <a:ext cx="468000" cy="46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dirty="0">
                <a:solidFill>
                  <a:schemeClr val="tx1">
                    <a:lumMod val="50000"/>
                    <a:lumOff val="50000"/>
                  </a:schemeClr>
                </a:solidFill>
              </a:rPr>
              <a:t>1</a:t>
            </a:r>
          </a:p>
        </p:txBody>
      </p:sp>
      <p:sp>
        <p:nvSpPr>
          <p:cNvPr id="17" name="Oval 16">
            <a:extLst>
              <a:ext uri="{FF2B5EF4-FFF2-40B4-BE49-F238E27FC236}">
                <a16:creationId xmlns:a16="http://schemas.microsoft.com/office/drawing/2014/main" id="{7FD28991-1BE2-50CD-E405-CC731497E30F}"/>
              </a:ext>
            </a:extLst>
          </p:cNvPr>
          <p:cNvSpPr/>
          <p:nvPr userDrawn="1"/>
        </p:nvSpPr>
        <p:spPr>
          <a:xfrm>
            <a:off x="527369" y="3503651"/>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3</a:t>
            </a:r>
          </a:p>
        </p:txBody>
      </p:sp>
      <p:sp>
        <p:nvSpPr>
          <p:cNvPr id="18" name="Oval 17">
            <a:extLst>
              <a:ext uri="{FF2B5EF4-FFF2-40B4-BE49-F238E27FC236}">
                <a16:creationId xmlns:a16="http://schemas.microsoft.com/office/drawing/2014/main" id="{AF5B1D41-DA10-E6AE-4077-D443E568456D}"/>
              </a:ext>
            </a:extLst>
          </p:cNvPr>
          <p:cNvSpPr/>
          <p:nvPr userDrawn="1"/>
        </p:nvSpPr>
        <p:spPr>
          <a:xfrm>
            <a:off x="527369" y="4434558"/>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4</a:t>
            </a:r>
          </a:p>
        </p:txBody>
      </p:sp>
      <p:sp>
        <p:nvSpPr>
          <p:cNvPr id="19" name="Oval 18">
            <a:extLst>
              <a:ext uri="{FF2B5EF4-FFF2-40B4-BE49-F238E27FC236}">
                <a16:creationId xmlns:a16="http://schemas.microsoft.com/office/drawing/2014/main" id="{BFCFC44B-116B-B341-E3EB-D73CB74119E9}"/>
              </a:ext>
            </a:extLst>
          </p:cNvPr>
          <p:cNvSpPr/>
          <p:nvPr userDrawn="1"/>
        </p:nvSpPr>
        <p:spPr>
          <a:xfrm>
            <a:off x="527369" y="536546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5</a:t>
            </a:r>
          </a:p>
        </p:txBody>
      </p:sp>
      <p:sp>
        <p:nvSpPr>
          <p:cNvPr id="20" name="Oval 19">
            <a:extLst>
              <a:ext uri="{FF2B5EF4-FFF2-40B4-BE49-F238E27FC236}">
                <a16:creationId xmlns:a16="http://schemas.microsoft.com/office/drawing/2014/main" id="{3E01324B-49B1-379E-B095-0E6A02C4833B}"/>
              </a:ext>
            </a:extLst>
          </p:cNvPr>
          <p:cNvSpPr/>
          <p:nvPr userDrawn="1"/>
        </p:nvSpPr>
        <p:spPr>
          <a:xfrm>
            <a:off x="527369" y="257274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2</a:t>
            </a:r>
          </a:p>
        </p:txBody>
      </p:sp>
      <p:sp>
        <p:nvSpPr>
          <p:cNvPr id="21" name="Oval 20">
            <a:extLst>
              <a:ext uri="{FF2B5EF4-FFF2-40B4-BE49-F238E27FC236}">
                <a16:creationId xmlns:a16="http://schemas.microsoft.com/office/drawing/2014/main" id="{F826B1A6-8D23-52BF-FF8A-4B367CB483B3}"/>
              </a:ext>
            </a:extLst>
          </p:cNvPr>
          <p:cNvSpPr/>
          <p:nvPr userDrawn="1"/>
        </p:nvSpPr>
        <p:spPr>
          <a:xfrm>
            <a:off x="392578" y="3233651"/>
            <a:ext cx="738000" cy="738000"/>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gradFill>
                <a:gsLst>
                  <a:gs pos="0">
                    <a:srgbClr val="E6514B"/>
                  </a:gs>
                  <a:gs pos="100000">
                    <a:srgbClr val="E69A3D"/>
                  </a:gs>
                </a:gsLst>
                <a:lin ang="2700000" scaled="0"/>
              </a:gradFill>
            </a:endParaRPr>
          </a:p>
        </p:txBody>
      </p:sp>
      <p:sp>
        <p:nvSpPr>
          <p:cNvPr id="22" name="Picture Placeholder 23">
            <a:extLst>
              <a:ext uri="{FF2B5EF4-FFF2-40B4-BE49-F238E27FC236}">
                <a16:creationId xmlns:a16="http://schemas.microsoft.com/office/drawing/2014/main" id="{63217FC3-8177-C3B1-7FD0-21941F5C5C63}"/>
              </a:ext>
            </a:extLst>
          </p:cNvPr>
          <p:cNvSpPr>
            <a:spLocks noGrp="1"/>
          </p:cNvSpPr>
          <p:nvPr>
            <p:ph type="pic" sz="quarter" idx="11"/>
          </p:nvPr>
        </p:nvSpPr>
        <p:spPr>
          <a:xfrm>
            <a:off x="509369" y="3350651"/>
            <a:ext cx="504000" cy="504000"/>
          </a:xfrm>
          <a:prstGeom prst="ellipse">
            <a:avLst/>
          </a:prstGeom>
        </p:spPr>
        <p:txBody>
          <a:bodyPr anchor="ctr">
            <a:normAutofit/>
          </a:bodyPr>
          <a:lstStyle>
            <a:lvl1pPr marL="0" indent="0" algn="ctr">
              <a:buNone/>
              <a:defRPr sz="1000">
                <a:solidFill>
                  <a:schemeClr val="bg1"/>
                </a:solidFill>
              </a:defRPr>
            </a:lvl1pPr>
          </a:lstStyle>
          <a:p>
            <a:endParaRPr lang="en-IN" dirty="0"/>
          </a:p>
        </p:txBody>
      </p:sp>
      <p:sp>
        <p:nvSpPr>
          <p:cNvPr id="23" name="Picture Placeholder 15">
            <a:extLst>
              <a:ext uri="{FF2B5EF4-FFF2-40B4-BE49-F238E27FC236}">
                <a16:creationId xmlns:a16="http://schemas.microsoft.com/office/drawing/2014/main" id="{313BF309-261C-9DFE-B710-D600A14A99BB}"/>
              </a:ext>
            </a:extLst>
          </p:cNvPr>
          <p:cNvSpPr>
            <a:spLocks noGrp="1"/>
          </p:cNvSpPr>
          <p:nvPr>
            <p:ph type="pic" sz="quarter" idx="10"/>
          </p:nvPr>
        </p:nvSpPr>
        <p:spPr>
          <a:xfrm>
            <a:off x="1833012" y="1421456"/>
            <a:ext cx="6480544" cy="4699590"/>
          </a:xfrm>
          <a:prstGeom prst="roundRect">
            <a:avLst>
              <a:gd name="adj" fmla="val 4902"/>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24" name="Text Placeholder 25">
            <a:extLst>
              <a:ext uri="{FF2B5EF4-FFF2-40B4-BE49-F238E27FC236}">
                <a16:creationId xmlns:a16="http://schemas.microsoft.com/office/drawing/2014/main" id="{A81B91EF-C902-179F-200E-6524B209F1BC}"/>
              </a:ext>
            </a:extLst>
          </p:cNvPr>
          <p:cNvSpPr>
            <a:spLocks noGrp="1"/>
          </p:cNvSpPr>
          <p:nvPr>
            <p:ph type="body" sz="quarter" idx="12"/>
          </p:nvPr>
        </p:nvSpPr>
        <p:spPr>
          <a:xfrm>
            <a:off x="9016409" y="1424763"/>
            <a:ext cx="3020016" cy="4699590"/>
          </a:xfrm>
          <a:prstGeom prst="roundRect">
            <a:avLst>
              <a:gd name="adj" fmla="val 5401"/>
            </a:avLst>
          </a:prstGeom>
        </p:spPr>
        <p:txBody>
          <a:bodyPr>
            <a:normAutofit/>
          </a:bodyPr>
          <a:lstStyle>
            <a:lvl1pPr marL="285750" indent="-285750">
              <a:buFont typeface="Arial" panose="020B0604020202020204" pitchFamily="34" charset="0"/>
              <a:buChar char="•"/>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75394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Flow_topbottom_0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F3F8164-65C2-428B-8E2E-EA294CBD8A23}"/>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21818C8D-EC17-0FC2-7527-906CEC43E2B1}"/>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2" name="Oval 1">
            <a:extLst>
              <a:ext uri="{FF2B5EF4-FFF2-40B4-BE49-F238E27FC236}">
                <a16:creationId xmlns:a16="http://schemas.microsoft.com/office/drawing/2014/main" id="{40FD8E60-E865-E410-9DEB-10DFD4A21B04}"/>
              </a:ext>
            </a:extLst>
          </p:cNvPr>
          <p:cNvSpPr/>
          <p:nvPr userDrawn="1"/>
        </p:nvSpPr>
        <p:spPr>
          <a:xfrm>
            <a:off x="527369" y="1641837"/>
            <a:ext cx="468000" cy="46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dirty="0">
                <a:solidFill>
                  <a:schemeClr val="tx1">
                    <a:lumMod val="50000"/>
                    <a:lumOff val="50000"/>
                  </a:schemeClr>
                </a:solidFill>
              </a:rPr>
              <a:t>1</a:t>
            </a:r>
          </a:p>
        </p:txBody>
      </p:sp>
      <p:sp>
        <p:nvSpPr>
          <p:cNvPr id="17" name="Oval 16">
            <a:extLst>
              <a:ext uri="{FF2B5EF4-FFF2-40B4-BE49-F238E27FC236}">
                <a16:creationId xmlns:a16="http://schemas.microsoft.com/office/drawing/2014/main" id="{B3CE3A2F-9BC8-4739-5BA3-1005A63EA4D4}"/>
              </a:ext>
            </a:extLst>
          </p:cNvPr>
          <p:cNvSpPr/>
          <p:nvPr userDrawn="1"/>
        </p:nvSpPr>
        <p:spPr>
          <a:xfrm>
            <a:off x="527369" y="3503651"/>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3</a:t>
            </a:r>
          </a:p>
        </p:txBody>
      </p:sp>
      <p:sp>
        <p:nvSpPr>
          <p:cNvPr id="18" name="Oval 17">
            <a:extLst>
              <a:ext uri="{FF2B5EF4-FFF2-40B4-BE49-F238E27FC236}">
                <a16:creationId xmlns:a16="http://schemas.microsoft.com/office/drawing/2014/main" id="{86C04D40-68B9-3172-2B89-AEA07595A990}"/>
              </a:ext>
            </a:extLst>
          </p:cNvPr>
          <p:cNvSpPr/>
          <p:nvPr userDrawn="1"/>
        </p:nvSpPr>
        <p:spPr>
          <a:xfrm>
            <a:off x="527369" y="4434558"/>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4</a:t>
            </a:r>
          </a:p>
        </p:txBody>
      </p:sp>
      <p:sp>
        <p:nvSpPr>
          <p:cNvPr id="19" name="Oval 18">
            <a:extLst>
              <a:ext uri="{FF2B5EF4-FFF2-40B4-BE49-F238E27FC236}">
                <a16:creationId xmlns:a16="http://schemas.microsoft.com/office/drawing/2014/main" id="{EEEA5274-C9CA-0F6F-AAC1-D2D7DDC079FD}"/>
              </a:ext>
            </a:extLst>
          </p:cNvPr>
          <p:cNvSpPr/>
          <p:nvPr userDrawn="1"/>
        </p:nvSpPr>
        <p:spPr>
          <a:xfrm>
            <a:off x="527369" y="536546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5</a:t>
            </a:r>
          </a:p>
        </p:txBody>
      </p:sp>
      <p:sp>
        <p:nvSpPr>
          <p:cNvPr id="20" name="Oval 19">
            <a:extLst>
              <a:ext uri="{FF2B5EF4-FFF2-40B4-BE49-F238E27FC236}">
                <a16:creationId xmlns:a16="http://schemas.microsoft.com/office/drawing/2014/main" id="{4C429A21-09EF-4CA4-C776-9FF065EDEADD}"/>
              </a:ext>
            </a:extLst>
          </p:cNvPr>
          <p:cNvSpPr/>
          <p:nvPr userDrawn="1"/>
        </p:nvSpPr>
        <p:spPr>
          <a:xfrm>
            <a:off x="527369" y="257274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2</a:t>
            </a:r>
          </a:p>
        </p:txBody>
      </p:sp>
      <p:sp>
        <p:nvSpPr>
          <p:cNvPr id="21" name="Oval 20">
            <a:extLst>
              <a:ext uri="{FF2B5EF4-FFF2-40B4-BE49-F238E27FC236}">
                <a16:creationId xmlns:a16="http://schemas.microsoft.com/office/drawing/2014/main" id="{48363CD1-65FB-B953-A18D-BA0E15FCE679}"/>
              </a:ext>
            </a:extLst>
          </p:cNvPr>
          <p:cNvSpPr/>
          <p:nvPr userDrawn="1"/>
        </p:nvSpPr>
        <p:spPr>
          <a:xfrm>
            <a:off x="398870" y="4299558"/>
            <a:ext cx="738000" cy="738000"/>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gradFill>
                <a:gsLst>
                  <a:gs pos="0">
                    <a:srgbClr val="E6514B"/>
                  </a:gs>
                  <a:gs pos="100000">
                    <a:srgbClr val="E69A3D"/>
                  </a:gs>
                </a:gsLst>
                <a:lin ang="2700000" scaled="0"/>
              </a:gradFill>
            </a:endParaRPr>
          </a:p>
        </p:txBody>
      </p:sp>
      <p:sp>
        <p:nvSpPr>
          <p:cNvPr id="22" name="Picture Placeholder 23">
            <a:extLst>
              <a:ext uri="{FF2B5EF4-FFF2-40B4-BE49-F238E27FC236}">
                <a16:creationId xmlns:a16="http://schemas.microsoft.com/office/drawing/2014/main" id="{87E43995-64B7-944D-57F0-CB3156BD6994}"/>
              </a:ext>
            </a:extLst>
          </p:cNvPr>
          <p:cNvSpPr>
            <a:spLocks noGrp="1"/>
          </p:cNvSpPr>
          <p:nvPr>
            <p:ph type="pic" sz="quarter" idx="11"/>
          </p:nvPr>
        </p:nvSpPr>
        <p:spPr>
          <a:xfrm>
            <a:off x="515870" y="4416558"/>
            <a:ext cx="504000" cy="504000"/>
          </a:xfrm>
          <a:prstGeom prst="ellipse">
            <a:avLst/>
          </a:prstGeom>
        </p:spPr>
        <p:txBody>
          <a:bodyPr anchor="ctr">
            <a:normAutofit/>
          </a:bodyPr>
          <a:lstStyle>
            <a:lvl1pPr marL="0" indent="0" algn="ctr">
              <a:buNone/>
              <a:defRPr sz="1000">
                <a:solidFill>
                  <a:schemeClr val="bg1"/>
                </a:solidFill>
              </a:defRPr>
            </a:lvl1pPr>
          </a:lstStyle>
          <a:p>
            <a:endParaRPr lang="en-IN" dirty="0"/>
          </a:p>
        </p:txBody>
      </p:sp>
      <p:sp>
        <p:nvSpPr>
          <p:cNvPr id="23" name="Picture Placeholder 15">
            <a:extLst>
              <a:ext uri="{FF2B5EF4-FFF2-40B4-BE49-F238E27FC236}">
                <a16:creationId xmlns:a16="http://schemas.microsoft.com/office/drawing/2014/main" id="{F984871C-2A20-5305-B4C7-846053AAC0FC}"/>
              </a:ext>
            </a:extLst>
          </p:cNvPr>
          <p:cNvSpPr>
            <a:spLocks noGrp="1"/>
          </p:cNvSpPr>
          <p:nvPr>
            <p:ph type="pic" sz="quarter" idx="10"/>
          </p:nvPr>
        </p:nvSpPr>
        <p:spPr>
          <a:xfrm>
            <a:off x="1833012" y="1421456"/>
            <a:ext cx="6480544" cy="4699590"/>
          </a:xfrm>
          <a:prstGeom prst="roundRect">
            <a:avLst>
              <a:gd name="adj" fmla="val 4902"/>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24" name="Text Placeholder 25">
            <a:extLst>
              <a:ext uri="{FF2B5EF4-FFF2-40B4-BE49-F238E27FC236}">
                <a16:creationId xmlns:a16="http://schemas.microsoft.com/office/drawing/2014/main" id="{D127E8DC-A8D9-4672-E24A-2DF506C97634}"/>
              </a:ext>
            </a:extLst>
          </p:cNvPr>
          <p:cNvSpPr>
            <a:spLocks noGrp="1"/>
          </p:cNvSpPr>
          <p:nvPr>
            <p:ph type="body" sz="quarter" idx="12"/>
          </p:nvPr>
        </p:nvSpPr>
        <p:spPr>
          <a:xfrm>
            <a:off x="9016409" y="1424763"/>
            <a:ext cx="3020016" cy="4699590"/>
          </a:xfrm>
          <a:prstGeom prst="roundRect">
            <a:avLst>
              <a:gd name="adj" fmla="val 5401"/>
            </a:avLst>
          </a:prstGeom>
        </p:spPr>
        <p:txBody>
          <a:bodyPr>
            <a:normAutofit/>
          </a:bodyPr>
          <a:lstStyle>
            <a:lvl1pPr marL="285750" indent="-285750">
              <a:buFont typeface="Arial" panose="020B0604020202020204" pitchFamily="34" charset="0"/>
              <a:buChar char="•"/>
              <a:defRPr sz="1800">
                <a:solidFill>
                  <a:schemeClr val="tx1">
                    <a:lumMod val="50000"/>
                    <a:lumOff val="50000"/>
                  </a:schemeClr>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74171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Flow_topbottom_05">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F3F8164-65C2-428B-8E2E-EA294CBD8A23}"/>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21818C8D-EC17-0FC2-7527-906CEC43E2B1}"/>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13" name="Picture Placeholder 15">
            <a:extLst>
              <a:ext uri="{FF2B5EF4-FFF2-40B4-BE49-F238E27FC236}">
                <a16:creationId xmlns:a16="http://schemas.microsoft.com/office/drawing/2014/main" id="{0535EECC-4CFA-29A8-863D-FF7AB7D8B83A}"/>
              </a:ext>
            </a:extLst>
          </p:cNvPr>
          <p:cNvSpPr>
            <a:spLocks noGrp="1"/>
          </p:cNvSpPr>
          <p:nvPr>
            <p:ph type="pic" sz="quarter" idx="10"/>
          </p:nvPr>
        </p:nvSpPr>
        <p:spPr>
          <a:xfrm>
            <a:off x="1833012" y="1421456"/>
            <a:ext cx="6480544" cy="4699590"/>
          </a:xfrm>
          <a:prstGeom prst="roundRect">
            <a:avLst>
              <a:gd name="adj" fmla="val 4902"/>
            </a:avLst>
          </a:prstGeom>
        </p:spPr>
        <p:txBody>
          <a:bodyPr anchor="ctr">
            <a:normAutofit/>
          </a:bodyPr>
          <a:lstStyle>
            <a:lvl1pPr marL="0" indent="0" algn="l">
              <a:buNone/>
              <a:defRPr sz="1800">
                <a:solidFill>
                  <a:schemeClr val="tx1">
                    <a:lumMod val="50000"/>
                    <a:lumOff val="50000"/>
                  </a:schemeClr>
                </a:solidFill>
              </a:defRPr>
            </a:lvl1pPr>
          </a:lstStyle>
          <a:p>
            <a:endParaRPr lang="en-IN"/>
          </a:p>
        </p:txBody>
      </p:sp>
      <p:sp>
        <p:nvSpPr>
          <p:cNvPr id="14" name="Text Placeholder 25">
            <a:extLst>
              <a:ext uri="{FF2B5EF4-FFF2-40B4-BE49-F238E27FC236}">
                <a16:creationId xmlns:a16="http://schemas.microsoft.com/office/drawing/2014/main" id="{1061D0A4-C3DD-E80F-AEEF-AD11D072D259}"/>
              </a:ext>
            </a:extLst>
          </p:cNvPr>
          <p:cNvSpPr>
            <a:spLocks noGrp="1"/>
          </p:cNvSpPr>
          <p:nvPr>
            <p:ph type="body" sz="quarter" idx="12"/>
          </p:nvPr>
        </p:nvSpPr>
        <p:spPr>
          <a:xfrm>
            <a:off x="9016409" y="1424763"/>
            <a:ext cx="3020016" cy="4699590"/>
          </a:xfrm>
          <a:prstGeom prst="roundRect">
            <a:avLst>
              <a:gd name="adj" fmla="val 5401"/>
            </a:avLst>
          </a:prstGeom>
        </p:spPr>
        <p:txBody>
          <a:bodyPr>
            <a:normAutofit/>
          </a:bodyPr>
          <a:lstStyle>
            <a:lvl1pPr marL="285750" indent="-285750">
              <a:buFont typeface="Arial" panose="020B0604020202020204" pitchFamily="34" charset="0"/>
              <a:buChar char="•"/>
              <a:defRPr sz="1800">
                <a:solidFill>
                  <a:schemeClr val="tx1">
                    <a:lumMod val="50000"/>
                    <a:lumOff val="50000"/>
                  </a:schemeClr>
                </a:solidFill>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1A37C07-5E3C-898D-9990-36B149CD1417}"/>
              </a:ext>
            </a:extLst>
          </p:cNvPr>
          <p:cNvSpPr/>
          <p:nvPr userDrawn="1"/>
        </p:nvSpPr>
        <p:spPr>
          <a:xfrm>
            <a:off x="527369" y="1641837"/>
            <a:ext cx="468000" cy="46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dirty="0">
                <a:solidFill>
                  <a:schemeClr val="tx1">
                    <a:lumMod val="50000"/>
                    <a:lumOff val="50000"/>
                  </a:schemeClr>
                </a:solidFill>
              </a:rPr>
              <a:t>1</a:t>
            </a:r>
          </a:p>
        </p:txBody>
      </p:sp>
      <p:sp>
        <p:nvSpPr>
          <p:cNvPr id="17" name="Oval 16">
            <a:extLst>
              <a:ext uri="{FF2B5EF4-FFF2-40B4-BE49-F238E27FC236}">
                <a16:creationId xmlns:a16="http://schemas.microsoft.com/office/drawing/2014/main" id="{87E2347C-9861-6EC8-001E-5DDF43F533AD}"/>
              </a:ext>
            </a:extLst>
          </p:cNvPr>
          <p:cNvSpPr/>
          <p:nvPr userDrawn="1"/>
        </p:nvSpPr>
        <p:spPr>
          <a:xfrm>
            <a:off x="527369" y="3503651"/>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3</a:t>
            </a:r>
          </a:p>
        </p:txBody>
      </p:sp>
      <p:sp>
        <p:nvSpPr>
          <p:cNvPr id="18" name="Oval 17">
            <a:extLst>
              <a:ext uri="{FF2B5EF4-FFF2-40B4-BE49-F238E27FC236}">
                <a16:creationId xmlns:a16="http://schemas.microsoft.com/office/drawing/2014/main" id="{EB6BF849-29EB-7524-54D5-AE0C5839B241}"/>
              </a:ext>
            </a:extLst>
          </p:cNvPr>
          <p:cNvSpPr/>
          <p:nvPr userDrawn="1"/>
        </p:nvSpPr>
        <p:spPr>
          <a:xfrm>
            <a:off x="527369" y="4434558"/>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4</a:t>
            </a:r>
          </a:p>
        </p:txBody>
      </p:sp>
      <p:sp>
        <p:nvSpPr>
          <p:cNvPr id="19" name="Oval 18">
            <a:extLst>
              <a:ext uri="{FF2B5EF4-FFF2-40B4-BE49-F238E27FC236}">
                <a16:creationId xmlns:a16="http://schemas.microsoft.com/office/drawing/2014/main" id="{FAA33B18-04DF-6952-7137-43EDCE8DDF08}"/>
              </a:ext>
            </a:extLst>
          </p:cNvPr>
          <p:cNvSpPr/>
          <p:nvPr userDrawn="1"/>
        </p:nvSpPr>
        <p:spPr>
          <a:xfrm>
            <a:off x="527369" y="536546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5</a:t>
            </a:r>
          </a:p>
        </p:txBody>
      </p:sp>
      <p:sp>
        <p:nvSpPr>
          <p:cNvPr id="20" name="Oval 19">
            <a:extLst>
              <a:ext uri="{FF2B5EF4-FFF2-40B4-BE49-F238E27FC236}">
                <a16:creationId xmlns:a16="http://schemas.microsoft.com/office/drawing/2014/main" id="{F07237E4-6876-245A-82F0-E7CD2127CCC0}"/>
              </a:ext>
            </a:extLst>
          </p:cNvPr>
          <p:cNvSpPr/>
          <p:nvPr userDrawn="1"/>
        </p:nvSpPr>
        <p:spPr>
          <a:xfrm>
            <a:off x="527369" y="2572744"/>
            <a:ext cx="468000" cy="468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lumOff val="50000"/>
                  </a:schemeClr>
                </a:solidFill>
              </a:rPr>
              <a:t>2</a:t>
            </a:r>
          </a:p>
        </p:txBody>
      </p:sp>
      <p:sp>
        <p:nvSpPr>
          <p:cNvPr id="21" name="Oval 20">
            <a:extLst>
              <a:ext uri="{FF2B5EF4-FFF2-40B4-BE49-F238E27FC236}">
                <a16:creationId xmlns:a16="http://schemas.microsoft.com/office/drawing/2014/main" id="{9D1F3B83-596F-3A0B-3342-ABBB15A11653}"/>
              </a:ext>
            </a:extLst>
          </p:cNvPr>
          <p:cNvSpPr/>
          <p:nvPr userDrawn="1"/>
        </p:nvSpPr>
        <p:spPr>
          <a:xfrm>
            <a:off x="392159" y="5365464"/>
            <a:ext cx="738000" cy="738000"/>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gradFill>
                <a:gsLst>
                  <a:gs pos="0">
                    <a:srgbClr val="E6514B"/>
                  </a:gs>
                  <a:gs pos="100000">
                    <a:srgbClr val="E69A3D"/>
                  </a:gs>
                </a:gsLst>
                <a:lin ang="2700000" scaled="0"/>
              </a:gradFill>
            </a:endParaRPr>
          </a:p>
        </p:txBody>
      </p:sp>
      <p:sp>
        <p:nvSpPr>
          <p:cNvPr id="22" name="Picture Placeholder 23">
            <a:extLst>
              <a:ext uri="{FF2B5EF4-FFF2-40B4-BE49-F238E27FC236}">
                <a16:creationId xmlns:a16="http://schemas.microsoft.com/office/drawing/2014/main" id="{A9DE4CBC-99CF-A190-55CA-92E4209C6786}"/>
              </a:ext>
            </a:extLst>
          </p:cNvPr>
          <p:cNvSpPr>
            <a:spLocks noGrp="1"/>
          </p:cNvSpPr>
          <p:nvPr>
            <p:ph type="pic" sz="quarter" idx="11"/>
          </p:nvPr>
        </p:nvSpPr>
        <p:spPr>
          <a:xfrm>
            <a:off x="509159" y="5482464"/>
            <a:ext cx="504000" cy="504000"/>
          </a:xfrm>
          <a:prstGeom prst="ellipse">
            <a:avLst/>
          </a:prstGeom>
        </p:spPr>
        <p:txBody>
          <a:bodyPr anchor="ctr">
            <a:normAutofit/>
          </a:bodyPr>
          <a:lstStyle>
            <a:lvl1pPr marL="0" indent="0" algn="ctr">
              <a:buNone/>
              <a:defRPr sz="1000">
                <a:solidFill>
                  <a:schemeClr val="bg1"/>
                </a:solidFill>
              </a:defRPr>
            </a:lvl1pPr>
          </a:lstStyle>
          <a:p>
            <a:endParaRPr lang="en-IN" dirty="0"/>
          </a:p>
        </p:txBody>
      </p:sp>
    </p:spTree>
    <p:extLst>
      <p:ext uri="{BB962C8B-B14F-4D97-AF65-F5344CB8AC3E}">
        <p14:creationId xmlns:p14="http://schemas.microsoft.com/office/powerpoint/2010/main" val="16897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rchitecture_AWS_01">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D46727B9-A4B6-B265-1A70-9F3E62481A1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37" name="Title 16">
            <a:extLst>
              <a:ext uri="{FF2B5EF4-FFF2-40B4-BE49-F238E27FC236}">
                <a16:creationId xmlns:a16="http://schemas.microsoft.com/office/drawing/2014/main" id="{6D5F5519-CE5B-6C4F-7BDA-6B4AD549233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cxnSp>
        <p:nvCxnSpPr>
          <p:cNvPr id="66" name="Straight Connector 65">
            <a:extLst>
              <a:ext uri="{FF2B5EF4-FFF2-40B4-BE49-F238E27FC236}">
                <a16:creationId xmlns:a16="http://schemas.microsoft.com/office/drawing/2014/main" id="{9210F4C2-AA8C-1504-9732-C6F71D3559CD}"/>
              </a:ext>
            </a:extLst>
          </p:cNvPr>
          <p:cNvCxnSpPr>
            <a:cxnSpLocks/>
          </p:cNvCxnSpPr>
          <p:nvPr userDrawn="1"/>
        </p:nvCxnSpPr>
        <p:spPr>
          <a:xfrm>
            <a:off x="1843088" y="2917071"/>
            <a:ext cx="5921375" cy="0"/>
          </a:xfrm>
          <a:prstGeom prst="line">
            <a:avLst/>
          </a:prstGeom>
          <a:ln w="12700">
            <a:solidFill>
              <a:schemeClr val="tx1">
                <a:lumMod val="50000"/>
                <a:lumOff val="5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3934A140-CF8A-9F14-7E5F-F1357E4CA50F}"/>
              </a:ext>
            </a:extLst>
          </p:cNvPr>
          <p:cNvSpPr/>
          <p:nvPr userDrawn="1"/>
        </p:nvSpPr>
        <p:spPr bwMode="auto">
          <a:xfrm>
            <a:off x="4752975" y="2321758"/>
            <a:ext cx="6858000" cy="3375025"/>
          </a:xfrm>
          <a:prstGeom prst="roundRect">
            <a:avLst>
              <a:gd name="adj" fmla="val 5536"/>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rgbClr val="1E8900"/>
                </a:solidFill>
                <a:latin typeface="Ubuntu" panose="020B0504030602030204" pitchFamily="34" charset="0"/>
                <a:cs typeface="Arial" panose="020B0604020202020204" pitchFamily="34" charset="0"/>
              </a:rPr>
              <a:t>Virtual Private Cloud (VPC)</a:t>
            </a:r>
          </a:p>
        </p:txBody>
      </p:sp>
      <p:sp>
        <p:nvSpPr>
          <p:cNvPr id="68" name="Rectangle: Rounded Corners 67">
            <a:extLst>
              <a:ext uri="{FF2B5EF4-FFF2-40B4-BE49-F238E27FC236}">
                <a16:creationId xmlns:a16="http://schemas.microsoft.com/office/drawing/2014/main" id="{0A6D68A0-6F6C-3F18-E4E2-711758711CD3}"/>
              </a:ext>
            </a:extLst>
          </p:cNvPr>
          <p:cNvSpPr/>
          <p:nvPr userDrawn="1"/>
        </p:nvSpPr>
        <p:spPr bwMode="auto">
          <a:xfrm>
            <a:off x="4679950" y="1448633"/>
            <a:ext cx="7210425" cy="4686300"/>
          </a:xfrm>
          <a:prstGeom prst="roundRect">
            <a:avLst>
              <a:gd name="adj" fmla="val 449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Ubuntu" panose="020B0504030602030204" pitchFamily="34" charset="0"/>
                <a:cs typeface="Arial" panose="020B0604020202020204" pitchFamily="34" charset="0"/>
              </a:rPr>
              <a:t>AWS Cloud</a:t>
            </a:r>
          </a:p>
        </p:txBody>
      </p:sp>
      <p:sp>
        <p:nvSpPr>
          <p:cNvPr id="69" name="Rectangle: Rounded Corners 68">
            <a:extLst>
              <a:ext uri="{FF2B5EF4-FFF2-40B4-BE49-F238E27FC236}">
                <a16:creationId xmlns:a16="http://schemas.microsoft.com/office/drawing/2014/main" id="{9F64659F-1316-50CD-11C7-9EA4F39ED0E3}"/>
              </a:ext>
            </a:extLst>
          </p:cNvPr>
          <p:cNvSpPr/>
          <p:nvPr userDrawn="1"/>
        </p:nvSpPr>
        <p:spPr bwMode="auto">
          <a:xfrm>
            <a:off x="5129213" y="1939171"/>
            <a:ext cx="2095500" cy="3867150"/>
          </a:xfrm>
          <a:prstGeom prst="roundRect">
            <a:avLst>
              <a:gd name="adj" fmla="val 8210"/>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5B9CD5"/>
                </a:solidFill>
                <a:latin typeface="Ubuntu" panose="020B0504030602030204" pitchFamily="34" charset="0"/>
                <a:cs typeface="Arial" panose="020B0604020202020204" pitchFamily="34" charset="0"/>
              </a:rPr>
              <a:t>Availability Zone 1</a:t>
            </a:r>
          </a:p>
        </p:txBody>
      </p:sp>
      <p:sp>
        <p:nvSpPr>
          <p:cNvPr id="70" name="Rectangle: Rounded Corners 69">
            <a:extLst>
              <a:ext uri="{FF2B5EF4-FFF2-40B4-BE49-F238E27FC236}">
                <a16:creationId xmlns:a16="http://schemas.microsoft.com/office/drawing/2014/main" id="{E61DD438-26B3-E77F-A059-02FF9E481FCA}"/>
              </a:ext>
            </a:extLst>
          </p:cNvPr>
          <p:cNvSpPr/>
          <p:nvPr userDrawn="1"/>
        </p:nvSpPr>
        <p:spPr bwMode="auto">
          <a:xfrm>
            <a:off x="9331325" y="1939171"/>
            <a:ext cx="2095500" cy="3867150"/>
          </a:xfrm>
          <a:prstGeom prst="roundRect">
            <a:avLst>
              <a:gd name="adj" fmla="val 5504"/>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5B9CD5"/>
                </a:solidFill>
                <a:latin typeface="Ubuntu" panose="020B0504030602030204" pitchFamily="34" charset="0"/>
                <a:cs typeface="Arial" panose="020B0604020202020204" pitchFamily="34" charset="0"/>
              </a:rPr>
              <a:t>Availability Zone 2</a:t>
            </a:r>
          </a:p>
        </p:txBody>
      </p:sp>
      <p:sp>
        <p:nvSpPr>
          <p:cNvPr id="71" name="TextBox 27">
            <a:extLst>
              <a:ext uri="{FF2B5EF4-FFF2-40B4-BE49-F238E27FC236}">
                <a16:creationId xmlns:a16="http://schemas.microsoft.com/office/drawing/2014/main" id="{CC9D7E8F-532F-8076-FFC0-06A60F448B4B}"/>
              </a:ext>
            </a:extLst>
          </p:cNvPr>
          <p:cNvSpPr txBox="1">
            <a:spLocks noChangeArrowheads="1"/>
          </p:cNvSpPr>
          <p:nvPr userDrawn="1"/>
        </p:nvSpPr>
        <p:spPr bwMode="auto">
          <a:xfrm>
            <a:off x="379413" y="2183646"/>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Ubuntu" panose="020B0504030602030204" pitchFamily="34" charset="0"/>
                <a:cs typeface="Arial" panose="020B0604020202020204" pitchFamily="34" charset="0"/>
              </a:rPr>
              <a:t>Layered groups</a:t>
            </a:r>
          </a:p>
        </p:txBody>
      </p:sp>
      <p:sp>
        <p:nvSpPr>
          <p:cNvPr id="72" name="TextBox 28">
            <a:extLst>
              <a:ext uri="{FF2B5EF4-FFF2-40B4-BE49-F238E27FC236}">
                <a16:creationId xmlns:a16="http://schemas.microsoft.com/office/drawing/2014/main" id="{FE24D338-1BCD-997B-3821-AD0853A2A473}"/>
              </a:ext>
            </a:extLst>
          </p:cNvPr>
          <p:cNvSpPr txBox="1">
            <a:spLocks noChangeArrowheads="1"/>
          </p:cNvSpPr>
          <p:nvPr userDrawn="1"/>
        </p:nvSpPr>
        <p:spPr bwMode="auto">
          <a:xfrm>
            <a:off x="379413" y="2744033"/>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Ubuntu" panose="020B0504030602030204" pitchFamily="34" charset="0"/>
                <a:cs typeface="Arial" panose="020B0604020202020204" pitchFamily="34" charset="0"/>
              </a:rPr>
              <a:t>Service icon</a:t>
            </a:r>
          </a:p>
        </p:txBody>
      </p:sp>
      <p:sp>
        <p:nvSpPr>
          <p:cNvPr id="73" name="TextBox 29">
            <a:extLst>
              <a:ext uri="{FF2B5EF4-FFF2-40B4-BE49-F238E27FC236}">
                <a16:creationId xmlns:a16="http://schemas.microsoft.com/office/drawing/2014/main" id="{2EE959A0-5E1A-E104-9FE9-B2B3C4F60EF6}"/>
              </a:ext>
            </a:extLst>
          </p:cNvPr>
          <p:cNvSpPr txBox="1">
            <a:spLocks noChangeArrowheads="1"/>
          </p:cNvSpPr>
          <p:nvPr userDrawn="1"/>
        </p:nvSpPr>
        <p:spPr bwMode="auto">
          <a:xfrm>
            <a:off x="379413" y="4904621"/>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Ubuntu" panose="020B0504030602030204" pitchFamily="34" charset="0"/>
                <a:cs typeface="Arial" panose="020B0604020202020204" pitchFamily="34" charset="0"/>
              </a:rPr>
              <a:t>Resource icon</a:t>
            </a:r>
          </a:p>
        </p:txBody>
      </p:sp>
      <p:sp>
        <p:nvSpPr>
          <p:cNvPr id="74" name="TextBox 30">
            <a:extLst>
              <a:ext uri="{FF2B5EF4-FFF2-40B4-BE49-F238E27FC236}">
                <a16:creationId xmlns:a16="http://schemas.microsoft.com/office/drawing/2014/main" id="{8A95B657-4B43-6F72-9FBB-C76240A5AF14}"/>
              </a:ext>
            </a:extLst>
          </p:cNvPr>
          <p:cNvSpPr txBox="1">
            <a:spLocks noChangeArrowheads="1"/>
          </p:cNvSpPr>
          <p:nvPr userDrawn="1"/>
        </p:nvSpPr>
        <p:spPr bwMode="auto">
          <a:xfrm>
            <a:off x="379413" y="1467683"/>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a:latin typeface="Ubuntu" panose="020B0504030602030204" pitchFamily="34" charset="0"/>
                <a:cs typeface="Arial" panose="020B0604020202020204" pitchFamily="34" charset="0"/>
              </a:rPr>
              <a:t>Group icon</a:t>
            </a:r>
          </a:p>
        </p:txBody>
      </p:sp>
      <p:sp>
        <p:nvSpPr>
          <p:cNvPr id="75" name="Freeform 31">
            <a:extLst>
              <a:ext uri="{FF2B5EF4-FFF2-40B4-BE49-F238E27FC236}">
                <a16:creationId xmlns:a16="http://schemas.microsoft.com/office/drawing/2014/main" id="{004E0E4F-E790-87D7-AB8F-5FA588B12FEE}"/>
              </a:ext>
            </a:extLst>
          </p:cNvPr>
          <p:cNvSpPr/>
          <p:nvPr userDrawn="1"/>
        </p:nvSpPr>
        <p:spPr>
          <a:xfrm>
            <a:off x="3408363" y="1935995"/>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50000"/>
                  <a:lumOff val="50000"/>
                </a:schemeClr>
              </a:solidFill>
            </a:endParaRPr>
          </a:p>
        </p:txBody>
      </p:sp>
      <p:cxnSp>
        <p:nvCxnSpPr>
          <p:cNvPr id="76" name="Straight Connector 75">
            <a:extLst>
              <a:ext uri="{FF2B5EF4-FFF2-40B4-BE49-F238E27FC236}">
                <a16:creationId xmlns:a16="http://schemas.microsoft.com/office/drawing/2014/main" id="{20B7E907-CC38-1AE2-1F13-A64DC8F3481C}"/>
              </a:ext>
            </a:extLst>
          </p:cNvPr>
          <p:cNvCxnSpPr>
            <a:cxnSpLocks/>
          </p:cNvCxnSpPr>
          <p:nvPr userDrawn="1"/>
        </p:nvCxnSpPr>
        <p:spPr>
          <a:xfrm>
            <a:off x="2093913" y="2375733"/>
            <a:ext cx="1314450" cy="0"/>
          </a:xfrm>
          <a:prstGeom prst="line">
            <a:avLst/>
          </a:prstGeom>
          <a:ln w="12700">
            <a:solidFill>
              <a:schemeClr val="tx1">
                <a:lumMod val="50000"/>
                <a:lumOff val="5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517D01-0FE5-5E0F-70C8-768721AEE799}"/>
              </a:ext>
            </a:extLst>
          </p:cNvPr>
          <p:cNvCxnSpPr>
            <a:cxnSpLocks/>
          </p:cNvCxnSpPr>
          <p:nvPr userDrawn="1"/>
        </p:nvCxnSpPr>
        <p:spPr>
          <a:xfrm>
            <a:off x="1673352" y="1648658"/>
            <a:ext cx="3006598" cy="0"/>
          </a:xfrm>
          <a:prstGeom prst="line">
            <a:avLst/>
          </a:prstGeom>
          <a:ln w="12700">
            <a:solidFill>
              <a:schemeClr val="tx1">
                <a:lumMod val="50000"/>
                <a:lumOff val="5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7DCEA61-0A3D-FF45-1DAB-E063E410F09E}"/>
              </a:ext>
            </a:extLst>
          </p:cNvPr>
          <p:cNvCxnSpPr>
            <a:cxnSpLocks/>
          </p:cNvCxnSpPr>
          <p:nvPr userDrawn="1"/>
        </p:nvCxnSpPr>
        <p:spPr>
          <a:xfrm>
            <a:off x="1928813" y="5095121"/>
            <a:ext cx="3879850" cy="0"/>
          </a:xfrm>
          <a:prstGeom prst="line">
            <a:avLst/>
          </a:prstGeom>
          <a:ln w="12700">
            <a:solidFill>
              <a:schemeClr val="tx1">
                <a:lumMod val="50000"/>
                <a:lumOff val="5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7DD63E3C-42EF-701B-D03D-A63A99A9F843}"/>
              </a:ext>
            </a:extLst>
          </p:cNvPr>
          <p:cNvSpPr/>
          <p:nvPr userDrawn="1"/>
        </p:nvSpPr>
        <p:spPr>
          <a:xfrm>
            <a:off x="5214938" y="3591758"/>
            <a:ext cx="6118225" cy="969963"/>
          </a:xfrm>
          <a:prstGeom prst="round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rgbClr val="D86613"/>
              </a:solidFill>
              <a:latin typeface="Ubuntu" panose="020B0504030602030204" pitchFamily="34" charset="0"/>
              <a:cs typeface="Arial" panose="020B0604020202020204" pitchFamily="34" charset="0"/>
            </a:endParaRPr>
          </a:p>
          <a:p>
            <a:pPr algn="ctr" eaLnBrk="1" fontAlgn="auto" hangingPunct="1">
              <a:spcBef>
                <a:spcPts val="0"/>
              </a:spcBef>
              <a:spcAft>
                <a:spcPts val="0"/>
              </a:spcAft>
              <a:defRPr/>
            </a:pPr>
            <a:endParaRPr lang="en-US" sz="1200">
              <a:solidFill>
                <a:srgbClr val="D86613"/>
              </a:solidFill>
              <a:latin typeface="Ubuntu" panose="020B0504030602030204" pitchFamily="34" charset="0"/>
              <a:cs typeface="Arial" panose="020B0604020202020204" pitchFamily="34" charset="0"/>
            </a:endParaRPr>
          </a:p>
          <a:p>
            <a:pPr algn="ctr" eaLnBrk="1" fontAlgn="auto" hangingPunct="1">
              <a:spcBef>
                <a:spcPts val="0"/>
              </a:spcBef>
              <a:spcAft>
                <a:spcPts val="0"/>
              </a:spcAft>
              <a:defRPr/>
            </a:pPr>
            <a:r>
              <a:rPr lang="en-US" sz="1200">
                <a:solidFill>
                  <a:srgbClr val="D86613"/>
                </a:solidFill>
                <a:latin typeface="Ubuntu" panose="020B0504030602030204" pitchFamily="34" charset="0"/>
                <a:cs typeface="Arial" panose="020B0604020202020204" pitchFamily="34" charset="0"/>
              </a:rPr>
              <a:t>Auto Scaling group</a:t>
            </a:r>
          </a:p>
        </p:txBody>
      </p:sp>
      <p:sp>
        <p:nvSpPr>
          <p:cNvPr id="80" name="Rectangle: Rounded Corners 79">
            <a:extLst>
              <a:ext uri="{FF2B5EF4-FFF2-40B4-BE49-F238E27FC236}">
                <a16:creationId xmlns:a16="http://schemas.microsoft.com/office/drawing/2014/main" id="{7A16EF42-DA01-FDA5-3A88-B15A905A2BD2}"/>
              </a:ext>
            </a:extLst>
          </p:cNvPr>
          <p:cNvSpPr/>
          <p:nvPr userDrawn="1"/>
        </p:nvSpPr>
        <p:spPr>
          <a:xfrm>
            <a:off x="5214938" y="4640629"/>
            <a:ext cx="6118225" cy="969963"/>
          </a:xfrm>
          <a:prstGeom prst="round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rgbClr val="D86613"/>
              </a:solidFill>
              <a:latin typeface="Ubuntu" panose="020B0504030602030204" pitchFamily="34" charset="0"/>
              <a:cs typeface="Arial" panose="020B0604020202020204" pitchFamily="34" charset="0"/>
            </a:endParaRPr>
          </a:p>
          <a:p>
            <a:pPr algn="ctr" eaLnBrk="1" fontAlgn="auto" hangingPunct="1">
              <a:spcBef>
                <a:spcPts val="0"/>
              </a:spcBef>
              <a:spcAft>
                <a:spcPts val="0"/>
              </a:spcAft>
              <a:defRPr/>
            </a:pPr>
            <a:endParaRPr lang="en-US" sz="1200">
              <a:solidFill>
                <a:srgbClr val="D86613"/>
              </a:solidFill>
              <a:latin typeface="Ubuntu" panose="020B0504030602030204" pitchFamily="34" charset="0"/>
              <a:cs typeface="Arial" panose="020B0604020202020204" pitchFamily="34" charset="0"/>
            </a:endParaRPr>
          </a:p>
          <a:p>
            <a:pPr algn="ctr" eaLnBrk="1" fontAlgn="auto" hangingPunct="1">
              <a:spcBef>
                <a:spcPts val="0"/>
              </a:spcBef>
              <a:spcAft>
                <a:spcPts val="0"/>
              </a:spcAft>
              <a:defRPr/>
            </a:pPr>
            <a:r>
              <a:rPr lang="en-US" sz="1200">
                <a:solidFill>
                  <a:srgbClr val="D86613"/>
                </a:solidFill>
                <a:latin typeface="Ubuntu" panose="020B0504030602030204" pitchFamily="34" charset="0"/>
                <a:cs typeface="Arial" panose="020B0604020202020204" pitchFamily="34" charset="0"/>
              </a:rPr>
              <a:t>Auto Scaling group</a:t>
            </a:r>
          </a:p>
        </p:txBody>
      </p:sp>
      <p:sp>
        <p:nvSpPr>
          <p:cNvPr id="81" name="Oval 80">
            <a:extLst>
              <a:ext uri="{FF2B5EF4-FFF2-40B4-BE49-F238E27FC236}">
                <a16:creationId xmlns:a16="http://schemas.microsoft.com/office/drawing/2014/main" id="{4A295154-27E3-3BA0-B74E-9CC5AA2D4F81}"/>
              </a:ext>
            </a:extLst>
          </p:cNvPr>
          <p:cNvSpPr/>
          <p:nvPr userDrawn="1"/>
        </p:nvSpPr>
        <p:spPr>
          <a:xfrm>
            <a:off x="5961890" y="2740110"/>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Single Corner Rounded 81">
            <a:extLst>
              <a:ext uri="{FF2B5EF4-FFF2-40B4-BE49-F238E27FC236}">
                <a16:creationId xmlns:a16="http://schemas.microsoft.com/office/drawing/2014/main" id="{AA800C57-9AB0-DC6E-1342-81C42F48D6B0}"/>
              </a:ext>
            </a:extLst>
          </p:cNvPr>
          <p:cNvSpPr/>
          <p:nvPr userDrawn="1"/>
        </p:nvSpPr>
        <p:spPr>
          <a:xfrm flipH="1">
            <a:off x="4679950" y="1445939"/>
            <a:ext cx="381000" cy="381000"/>
          </a:xfrm>
          <a:prstGeom prst="round1Rect">
            <a:avLst>
              <a:gd name="adj" fmla="val 50000"/>
            </a:avLst>
          </a:prstGeom>
          <a:solidFill>
            <a:srgbClr val="242F3E"/>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5316B1E-5005-CD0B-260A-8F801DDD372C}"/>
              </a:ext>
            </a:extLst>
          </p:cNvPr>
          <p:cNvSpPr/>
          <p:nvPr userDrawn="1"/>
        </p:nvSpPr>
        <p:spPr>
          <a:xfrm>
            <a:off x="4737099" y="1560237"/>
            <a:ext cx="266703" cy="165649"/>
          </a:xfrm>
          <a:custGeom>
            <a:avLst/>
            <a:gdLst>
              <a:gd name="connsiteX0" fmla="*/ 254301 w 266703"/>
              <a:gd name="connsiteY0" fmla="*/ 113357 h 165649"/>
              <a:gd name="connsiteX1" fmla="*/ 247243 w 266703"/>
              <a:gd name="connsiteY1" fmla="*/ 144437 h 165649"/>
              <a:gd name="connsiteX2" fmla="*/ 250577 w 266703"/>
              <a:gd name="connsiteY2" fmla="*/ 146037 h 165649"/>
              <a:gd name="connsiteX3" fmla="*/ 265760 w 266703"/>
              <a:gd name="connsiteY3" fmla="*/ 104480 h 165649"/>
              <a:gd name="connsiteX4" fmla="*/ 222297 w 266703"/>
              <a:gd name="connsiteY4" fmla="*/ 108595 h 165649"/>
              <a:gd name="connsiteX5" fmla="*/ 222954 w 266703"/>
              <a:gd name="connsiteY5" fmla="*/ 112300 h 165649"/>
              <a:gd name="connsiteX6" fmla="*/ 254301 w 266703"/>
              <a:gd name="connsiteY6" fmla="*/ 113357 h 165649"/>
              <a:gd name="connsiteX7" fmla="*/ 254301 w 266703"/>
              <a:gd name="connsiteY7" fmla="*/ 113357 h 165649"/>
              <a:gd name="connsiteX8" fmla="*/ 246281 w 266703"/>
              <a:gd name="connsiteY8" fmla="*/ 132493 h 165649"/>
              <a:gd name="connsiteX9" fmla="*/ 241957 w 266703"/>
              <a:gd name="connsiteY9" fmla="*/ 125635 h 165649"/>
              <a:gd name="connsiteX10" fmla="*/ 139087 w 266703"/>
              <a:gd name="connsiteY10" fmla="*/ 146333 h 165649"/>
              <a:gd name="connsiteX11" fmla="*/ 4251 w 266703"/>
              <a:gd name="connsiteY11" fmla="*/ 111138 h 165649"/>
              <a:gd name="connsiteX12" fmla="*/ 1212 w 266703"/>
              <a:gd name="connsiteY12" fmla="*/ 115081 h 165649"/>
              <a:gd name="connsiteX13" fmla="*/ 135963 w 266703"/>
              <a:gd name="connsiteY13" fmla="*/ 165649 h 165649"/>
              <a:gd name="connsiteX14" fmla="*/ 246281 w 266703"/>
              <a:gd name="connsiteY14" fmla="*/ 132493 h 165649"/>
              <a:gd name="connsiteX15" fmla="*/ 246281 w 266703"/>
              <a:gd name="connsiteY15" fmla="*/ 132493 h 165649"/>
              <a:gd name="connsiteX16" fmla="*/ 225860 w 266703"/>
              <a:gd name="connsiteY16" fmla="*/ 82820 h 165649"/>
              <a:gd name="connsiteX17" fmla="*/ 211963 w 266703"/>
              <a:gd name="connsiteY17" fmla="*/ 81286 h 165649"/>
              <a:gd name="connsiteX18" fmla="*/ 201552 w 266703"/>
              <a:gd name="connsiteY18" fmla="*/ 77734 h 165649"/>
              <a:gd name="connsiteX19" fmla="*/ 198780 w 266703"/>
              <a:gd name="connsiteY19" fmla="*/ 75276 h 165649"/>
              <a:gd name="connsiteX20" fmla="*/ 198228 w 266703"/>
              <a:gd name="connsiteY20" fmla="*/ 72800 h 165649"/>
              <a:gd name="connsiteX21" fmla="*/ 198228 w 266703"/>
              <a:gd name="connsiteY21" fmla="*/ 68332 h 165649"/>
              <a:gd name="connsiteX22" fmla="*/ 200285 w 266703"/>
              <a:gd name="connsiteY22" fmla="*/ 65542 h 165649"/>
              <a:gd name="connsiteX23" fmla="*/ 201933 w 266703"/>
              <a:gd name="connsiteY23" fmla="*/ 65856 h 165649"/>
              <a:gd name="connsiteX24" fmla="*/ 204228 w 266703"/>
              <a:gd name="connsiteY24" fmla="*/ 66789 h 165649"/>
              <a:gd name="connsiteX25" fmla="*/ 214172 w 266703"/>
              <a:gd name="connsiteY25" fmla="*/ 69875 h 165649"/>
              <a:gd name="connsiteX26" fmla="*/ 224898 w 266703"/>
              <a:gd name="connsiteY26" fmla="*/ 70952 h 165649"/>
              <a:gd name="connsiteX27" fmla="*/ 238080 w 266703"/>
              <a:gd name="connsiteY27" fmla="*/ 68018 h 165649"/>
              <a:gd name="connsiteX28" fmla="*/ 242738 w 266703"/>
              <a:gd name="connsiteY28" fmla="*/ 59703 h 165649"/>
              <a:gd name="connsiteX29" fmla="*/ 240290 w 266703"/>
              <a:gd name="connsiteY29" fmla="*/ 53521 h 165649"/>
              <a:gd name="connsiteX30" fmla="*/ 231222 w 266703"/>
              <a:gd name="connsiteY30" fmla="*/ 48901 h 165649"/>
              <a:gd name="connsiteX31" fmla="*/ 218125 w 266703"/>
              <a:gd name="connsiteY31" fmla="*/ 44891 h 165649"/>
              <a:gd name="connsiteX32" fmla="*/ 203676 w 266703"/>
              <a:gd name="connsiteY32" fmla="*/ 35957 h 165649"/>
              <a:gd name="connsiteX33" fmla="*/ 199180 w 266703"/>
              <a:gd name="connsiteY33" fmla="*/ 23127 h 165649"/>
              <a:gd name="connsiteX34" fmla="*/ 201638 w 266703"/>
              <a:gd name="connsiteY34" fmla="*/ 13345 h 165649"/>
              <a:gd name="connsiteX35" fmla="*/ 208076 w 266703"/>
              <a:gd name="connsiteY35" fmla="*/ 6096 h 165649"/>
              <a:gd name="connsiteX36" fmla="*/ 217497 w 266703"/>
              <a:gd name="connsiteY36" fmla="*/ 1543 h 165649"/>
              <a:gd name="connsiteX37" fmla="*/ 228850 w 266703"/>
              <a:gd name="connsiteY37" fmla="*/ 0 h 165649"/>
              <a:gd name="connsiteX38" fmla="*/ 234946 w 266703"/>
              <a:gd name="connsiteY38" fmla="*/ 391 h 165649"/>
              <a:gd name="connsiteX39" fmla="*/ 240776 w 266703"/>
              <a:gd name="connsiteY39" fmla="*/ 1391 h 165649"/>
              <a:gd name="connsiteX40" fmla="*/ 245900 w 266703"/>
              <a:gd name="connsiteY40" fmla="*/ 2781 h 165649"/>
              <a:gd name="connsiteX41" fmla="*/ 249701 w 266703"/>
              <a:gd name="connsiteY41" fmla="*/ 4324 h 165649"/>
              <a:gd name="connsiteX42" fmla="*/ 252377 w 266703"/>
              <a:gd name="connsiteY42" fmla="*/ 6487 h 165649"/>
              <a:gd name="connsiteX43" fmla="*/ 253168 w 266703"/>
              <a:gd name="connsiteY43" fmla="*/ 9420 h 165649"/>
              <a:gd name="connsiteX44" fmla="*/ 253168 w 266703"/>
              <a:gd name="connsiteY44" fmla="*/ 13573 h 165649"/>
              <a:gd name="connsiteX45" fmla="*/ 251101 w 266703"/>
              <a:gd name="connsiteY45" fmla="*/ 16345 h 165649"/>
              <a:gd name="connsiteX46" fmla="*/ 247634 w 266703"/>
              <a:gd name="connsiteY46" fmla="*/ 15278 h 165649"/>
              <a:gd name="connsiteX47" fmla="*/ 230289 w 266703"/>
              <a:gd name="connsiteY47" fmla="*/ 11887 h 165649"/>
              <a:gd name="connsiteX48" fmla="*/ 218278 w 266703"/>
              <a:gd name="connsiteY48" fmla="*/ 14345 h 165649"/>
              <a:gd name="connsiteX49" fmla="*/ 214010 w 266703"/>
              <a:gd name="connsiteY49" fmla="*/ 22222 h 165649"/>
              <a:gd name="connsiteX50" fmla="*/ 216706 w 266703"/>
              <a:gd name="connsiteY50" fmla="*/ 28461 h 165649"/>
              <a:gd name="connsiteX51" fmla="*/ 226650 w 266703"/>
              <a:gd name="connsiteY51" fmla="*/ 33328 h 165649"/>
              <a:gd name="connsiteX52" fmla="*/ 239433 w 266703"/>
              <a:gd name="connsiteY52" fmla="*/ 37348 h 165649"/>
              <a:gd name="connsiteX53" fmla="*/ 253396 w 266703"/>
              <a:gd name="connsiteY53" fmla="*/ 45806 h 165649"/>
              <a:gd name="connsiteX54" fmla="*/ 257597 w 266703"/>
              <a:gd name="connsiteY54" fmla="*/ 58141 h 165649"/>
              <a:gd name="connsiteX55" fmla="*/ 255216 w 266703"/>
              <a:gd name="connsiteY55" fmla="*/ 68409 h 165649"/>
              <a:gd name="connsiteX56" fmla="*/ 248653 w 266703"/>
              <a:gd name="connsiteY56" fmla="*/ 76190 h 165649"/>
              <a:gd name="connsiteX57" fmla="*/ 238642 w 266703"/>
              <a:gd name="connsiteY57" fmla="*/ 81124 h 165649"/>
              <a:gd name="connsiteX58" fmla="*/ 225860 w 266703"/>
              <a:gd name="connsiteY58" fmla="*/ 82820 h 165649"/>
              <a:gd name="connsiteX59" fmla="*/ 225860 w 266703"/>
              <a:gd name="connsiteY59" fmla="*/ 82820 h 165649"/>
              <a:gd name="connsiteX60" fmla="*/ 109988 w 266703"/>
              <a:gd name="connsiteY60" fmla="*/ 80496 h 165649"/>
              <a:gd name="connsiteX61" fmla="*/ 106511 w 266703"/>
              <a:gd name="connsiteY61" fmla="*/ 79667 h 165649"/>
              <a:gd name="connsiteX62" fmla="*/ 104616 w 266703"/>
              <a:gd name="connsiteY62" fmla="*/ 76190 h 165649"/>
              <a:gd name="connsiteX63" fmla="*/ 83451 w 266703"/>
              <a:gd name="connsiteY63" fmla="*/ 8020 h 165649"/>
              <a:gd name="connsiteX64" fmla="*/ 82670 w 266703"/>
              <a:gd name="connsiteY64" fmla="*/ 4486 h 165649"/>
              <a:gd name="connsiteX65" fmla="*/ 84890 w 266703"/>
              <a:gd name="connsiteY65" fmla="*/ 2324 h 165649"/>
              <a:gd name="connsiteX66" fmla="*/ 93719 w 266703"/>
              <a:gd name="connsiteY66" fmla="*/ 2324 h 165649"/>
              <a:gd name="connsiteX67" fmla="*/ 97282 w 266703"/>
              <a:gd name="connsiteY67" fmla="*/ 3181 h 165649"/>
              <a:gd name="connsiteX68" fmla="*/ 99082 w 266703"/>
              <a:gd name="connsiteY68" fmla="*/ 6648 h 165649"/>
              <a:gd name="connsiteX69" fmla="*/ 114236 w 266703"/>
              <a:gd name="connsiteY69" fmla="*/ 64941 h 165649"/>
              <a:gd name="connsiteX70" fmla="*/ 128305 w 266703"/>
              <a:gd name="connsiteY70" fmla="*/ 6648 h 165649"/>
              <a:gd name="connsiteX71" fmla="*/ 130029 w 266703"/>
              <a:gd name="connsiteY71" fmla="*/ 3181 h 165649"/>
              <a:gd name="connsiteX72" fmla="*/ 133648 w 266703"/>
              <a:gd name="connsiteY72" fmla="*/ 2324 h 165649"/>
              <a:gd name="connsiteX73" fmla="*/ 140935 w 266703"/>
              <a:gd name="connsiteY73" fmla="*/ 2324 h 165649"/>
              <a:gd name="connsiteX74" fmla="*/ 144554 w 266703"/>
              <a:gd name="connsiteY74" fmla="*/ 3181 h 165649"/>
              <a:gd name="connsiteX75" fmla="*/ 146288 w 266703"/>
              <a:gd name="connsiteY75" fmla="*/ 6648 h 165649"/>
              <a:gd name="connsiteX76" fmla="*/ 160509 w 266703"/>
              <a:gd name="connsiteY76" fmla="*/ 65713 h 165649"/>
              <a:gd name="connsiteX77" fmla="*/ 176130 w 266703"/>
              <a:gd name="connsiteY77" fmla="*/ 6648 h 165649"/>
              <a:gd name="connsiteX78" fmla="*/ 177939 w 266703"/>
              <a:gd name="connsiteY78" fmla="*/ 3181 h 165649"/>
              <a:gd name="connsiteX79" fmla="*/ 181492 w 266703"/>
              <a:gd name="connsiteY79" fmla="*/ 2324 h 165649"/>
              <a:gd name="connsiteX80" fmla="*/ 189855 w 266703"/>
              <a:gd name="connsiteY80" fmla="*/ 2324 h 165649"/>
              <a:gd name="connsiteX81" fmla="*/ 192074 w 266703"/>
              <a:gd name="connsiteY81" fmla="*/ 4486 h 165649"/>
              <a:gd name="connsiteX82" fmla="*/ 191922 w 266703"/>
              <a:gd name="connsiteY82" fmla="*/ 5858 h 165649"/>
              <a:gd name="connsiteX83" fmla="*/ 191274 w 266703"/>
              <a:gd name="connsiteY83" fmla="*/ 8020 h 165649"/>
              <a:gd name="connsiteX84" fmla="*/ 169500 w 266703"/>
              <a:gd name="connsiteY84" fmla="*/ 76190 h 165649"/>
              <a:gd name="connsiteX85" fmla="*/ 167595 w 266703"/>
              <a:gd name="connsiteY85" fmla="*/ 79667 h 165649"/>
              <a:gd name="connsiteX86" fmla="*/ 164128 w 266703"/>
              <a:gd name="connsiteY86" fmla="*/ 80496 h 165649"/>
              <a:gd name="connsiteX87" fmla="*/ 156384 w 266703"/>
              <a:gd name="connsiteY87" fmla="*/ 80496 h 165649"/>
              <a:gd name="connsiteX88" fmla="*/ 152765 w 266703"/>
              <a:gd name="connsiteY88" fmla="*/ 79600 h 165649"/>
              <a:gd name="connsiteX89" fmla="*/ 151031 w 266703"/>
              <a:gd name="connsiteY89" fmla="*/ 76048 h 165649"/>
              <a:gd name="connsiteX90" fmla="*/ 136972 w 266703"/>
              <a:gd name="connsiteY90" fmla="*/ 19279 h 165649"/>
              <a:gd name="connsiteX91" fmla="*/ 123094 w 266703"/>
              <a:gd name="connsiteY91" fmla="*/ 76048 h 165649"/>
              <a:gd name="connsiteX92" fmla="*/ 121351 w 266703"/>
              <a:gd name="connsiteY92" fmla="*/ 79600 h 165649"/>
              <a:gd name="connsiteX93" fmla="*/ 117722 w 266703"/>
              <a:gd name="connsiteY93" fmla="*/ 80496 h 165649"/>
              <a:gd name="connsiteX94" fmla="*/ 109988 w 266703"/>
              <a:gd name="connsiteY94" fmla="*/ 80496 h 165649"/>
              <a:gd name="connsiteX95" fmla="*/ 37522 w 266703"/>
              <a:gd name="connsiteY95" fmla="*/ 70952 h 165649"/>
              <a:gd name="connsiteX96" fmla="*/ 46847 w 266703"/>
              <a:gd name="connsiteY96" fmla="*/ 69332 h 165649"/>
              <a:gd name="connsiteX97" fmla="*/ 55362 w 266703"/>
              <a:gd name="connsiteY97" fmla="*/ 63694 h 165649"/>
              <a:gd name="connsiteX98" fmla="*/ 58448 w 266703"/>
              <a:gd name="connsiteY98" fmla="*/ 58064 h 165649"/>
              <a:gd name="connsiteX99" fmla="*/ 59296 w 266703"/>
              <a:gd name="connsiteY99" fmla="*/ 50435 h 165649"/>
              <a:gd name="connsiteX100" fmla="*/ 59296 w 266703"/>
              <a:gd name="connsiteY100" fmla="*/ 46739 h 165649"/>
              <a:gd name="connsiteX101" fmla="*/ 51019 w 266703"/>
              <a:gd name="connsiteY101" fmla="*/ 45272 h 165649"/>
              <a:gd name="connsiteX102" fmla="*/ 42570 w 266703"/>
              <a:gd name="connsiteY102" fmla="*/ 44729 h 165649"/>
              <a:gd name="connsiteX103" fmla="*/ 29159 w 266703"/>
              <a:gd name="connsiteY103" fmla="*/ 48282 h 165649"/>
              <a:gd name="connsiteX104" fmla="*/ 24730 w 266703"/>
              <a:gd name="connsiteY104" fmla="*/ 58474 h 165649"/>
              <a:gd name="connsiteX105" fmla="*/ 28054 w 266703"/>
              <a:gd name="connsiteY105" fmla="*/ 67789 h 165649"/>
              <a:gd name="connsiteX106" fmla="*/ 37522 w 266703"/>
              <a:gd name="connsiteY106" fmla="*/ 70952 h 165649"/>
              <a:gd name="connsiteX107" fmla="*/ 37522 w 266703"/>
              <a:gd name="connsiteY107" fmla="*/ 70952 h 165649"/>
              <a:gd name="connsiteX108" fmla="*/ 74155 w 266703"/>
              <a:gd name="connsiteY108" fmla="*/ 57541 h 165649"/>
              <a:gd name="connsiteX109" fmla="*/ 75174 w 266703"/>
              <a:gd name="connsiteY109" fmla="*/ 65399 h 165649"/>
              <a:gd name="connsiteX110" fmla="*/ 78098 w 266703"/>
              <a:gd name="connsiteY110" fmla="*/ 71723 h 165649"/>
              <a:gd name="connsiteX111" fmla="*/ 78727 w 266703"/>
              <a:gd name="connsiteY111" fmla="*/ 73714 h 165649"/>
              <a:gd name="connsiteX112" fmla="*/ 76993 w 266703"/>
              <a:gd name="connsiteY112" fmla="*/ 76343 h 165649"/>
              <a:gd name="connsiteX113" fmla="*/ 71307 w 266703"/>
              <a:gd name="connsiteY113" fmla="*/ 80058 h 165649"/>
              <a:gd name="connsiteX114" fmla="*/ 68945 w 266703"/>
              <a:gd name="connsiteY114" fmla="*/ 80829 h 165649"/>
              <a:gd name="connsiteX115" fmla="*/ 66259 w 266703"/>
              <a:gd name="connsiteY115" fmla="*/ 79600 h 165649"/>
              <a:gd name="connsiteX116" fmla="*/ 63030 w 266703"/>
              <a:gd name="connsiteY116" fmla="*/ 75505 h 165649"/>
              <a:gd name="connsiteX117" fmla="*/ 60258 w 266703"/>
              <a:gd name="connsiteY117" fmla="*/ 70323 h 165649"/>
              <a:gd name="connsiteX118" fmla="*/ 33740 w 266703"/>
              <a:gd name="connsiteY118" fmla="*/ 82515 h 165649"/>
              <a:gd name="connsiteX119" fmla="*/ 15729 w 266703"/>
              <a:gd name="connsiteY119" fmla="*/ 76190 h 165649"/>
              <a:gd name="connsiteX120" fmla="*/ 9109 w 266703"/>
              <a:gd name="connsiteY120" fmla="*/ 59236 h 165649"/>
              <a:gd name="connsiteX121" fmla="*/ 17329 w 266703"/>
              <a:gd name="connsiteY121" fmla="*/ 41110 h 165649"/>
              <a:gd name="connsiteX122" fmla="*/ 39417 w 266703"/>
              <a:gd name="connsiteY122" fmla="*/ 34242 h 165649"/>
              <a:gd name="connsiteX123" fmla="*/ 48971 w 266703"/>
              <a:gd name="connsiteY123" fmla="*/ 34938 h 165649"/>
              <a:gd name="connsiteX124" fmla="*/ 59296 w 266703"/>
              <a:gd name="connsiteY124" fmla="*/ 36871 h 165649"/>
              <a:gd name="connsiteX125" fmla="*/ 59296 w 266703"/>
              <a:gd name="connsiteY125" fmla="*/ 30404 h 165649"/>
              <a:gd name="connsiteX126" fmla="*/ 55048 w 266703"/>
              <a:gd name="connsiteY126" fmla="*/ 16278 h 165649"/>
              <a:gd name="connsiteX127" fmla="*/ 40379 w 266703"/>
              <a:gd name="connsiteY127" fmla="*/ 12202 h 165649"/>
              <a:gd name="connsiteX128" fmla="*/ 30654 w 266703"/>
              <a:gd name="connsiteY128" fmla="*/ 13345 h 165649"/>
              <a:gd name="connsiteX129" fmla="*/ 20948 w 266703"/>
              <a:gd name="connsiteY129" fmla="*/ 16345 h 165649"/>
              <a:gd name="connsiteX130" fmla="*/ 17795 w 266703"/>
              <a:gd name="connsiteY130" fmla="*/ 17507 h 165649"/>
              <a:gd name="connsiteX131" fmla="*/ 16376 w 266703"/>
              <a:gd name="connsiteY131" fmla="*/ 17736 h 165649"/>
              <a:gd name="connsiteX132" fmla="*/ 14471 w 266703"/>
              <a:gd name="connsiteY132" fmla="*/ 14954 h 165649"/>
              <a:gd name="connsiteX133" fmla="*/ 14471 w 266703"/>
              <a:gd name="connsiteY133" fmla="*/ 10649 h 165649"/>
              <a:gd name="connsiteX134" fmla="*/ 15119 w 266703"/>
              <a:gd name="connsiteY134" fmla="*/ 7572 h 165649"/>
              <a:gd name="connsiteX135" fmla="*/ 17643 w 266703"/>
              <a:gd name="connsiteY135" fmla="*/ 5715 h 165649"/>
              <a:gd name="connsiteX136" fmla="*/ 28997 w 266703"/>
              <a:gd name="connsiteY136" fmla="*/ 1705 h 165649"/>
              <a:gd name="connsiteX137" fmla="*/ 43056 w 266703"/>
              <a:gd name="connsiteY137" fmla="*/ 0 h 165649"/>
              <a:gd name="connsiteX138" fmla="*/ 66649 w 266703"/>
              <a:gd name="connsiteY138" fmla="*/ 7172 h 165649"/>
              <a:gd name="connsiteX139" fmla="*/ 74155 w 266703"/>
              <a:gd name="connsiteY139" fmla="*/ 28842 h 165649"/>
              <a:gd name="connsiteX140" fmla="*/ 74155 w 266703"/>
              <a:gd name="connsiteY140" fmla="*/ 57541 h 1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66703" h="165649">
                <a:moveTo>
                  <a:pt x="254301" y="113357"/>
                </a:moveTo>
                <a:cubicBezTo>
                  <a:pt x="257740" y="117824"/>
                  <a:pt x="250491" y="136208"/>
                  <a:pt x="247243" y="144437"/>
                </a:cubicBezTo>
                <a:cubicBezTo>
                  <a:pt x="246253" y="146933"/>
                  <a:pt x="248367" y="147914"/>
                  <a:pt x="250577" y="146037"/>
                </a:cubicBezTo>
                <a:cubicBezTo>
                  <a:pt x="264988" y="133807"/>
                  <a:pt x="268722" y="108175"/>
                  <a:pt x="265760" y="104480"/>
                </a:cubicBezTo>
                <a:cubicBezTo>
                  <a:pt x="262836" y="100803"/>
                  <a:pt x="237652" y="97650"/>
                  <a:pt x="222297" y="108595"/>
                </a:cubicBezTo>
                <a:cubicBezTo>
                  <a:pt x="219926" y="110280"/>
                  <a:pt x="220335" y="112605"/>
                  <a:pt x="222954" y="112300"/>
                </a:cubicBezTo>
                <a:cubicBezTo>
                  <a:pt x="231603" y="111233"/>
                  <a:pt x="250872" y="108899"/>
                  <a:pt x="254301" y="113357"/>
                </a:cubicBezTo>
                <a:lnTo>
                  <a:pt x="254301" y="113357"/>
                </a:lnTo>
                <a:close/>
                <a:moveTo>
                  <a:pt x="246281" y="132493"/>
                </a:moveTo>
                <a:cubicBezTo>
                  <a:pt x="251215" y="128892"/>
                  <a:pt x="246986" y="123530"/>
                  <a:pt x="241957" y="125635"/>
                </a:cubicBezTo>
                <a:cubicBezTo>
                  <a:pt x="208496" y="139579"/>
                  <a:pt x="172167" y="146333"/>
                  <a:pt x="139087" y="146333"/>
                </a:cubicBezTo>
                <a:cubicBezTo>
                  <a:pt x="90100" y="146333"/>
                  <a:pt x="42627" y="133102"/>
                  <a:pt x="4251" y="111138"/>
                </a:cubicBezTo>
                <a:cubicBezTo>
                  <a:pt x="898" y="109214"/>
                  <a:pt x="-1588" y="112614"/>
                  <a:pt x="1212" y="115081"/>
                </a:cubicBezTo>
                <a:cubicBezTo>
                  <a:pt x="36769" y="146666"/>
                  <a:pt x="83785" y="165649"/>
                  <a:pt x="135963" y="165649"/>
                </a:cubicBezTo>
                <a:cubicBezTo>
                  <a:pt x="173205" y="165649"/>
                  <a:pt x="216458" y="154143"/>
                  <a:pt x="246281" y="132493"/>
                </a:cubicBezTo>
                <a:lnTo>
                  <a:pt x="246281" y="132493"/>
                </a:lnTo>
                <a:close/>
                <a:moveTo>
                  <a:pt x="225860" y="82820"/>
                </a:moveTo>
                <a:cubicBezTo>
                  <a:pt x="221116" y="82820"/>
                  <a:pt x="216477" y="82315"/>
                  <a:pt x="211963" y="81286"/>
                </a:cubicBezTo>
                <a:cubicBezTo>
                  <a:pt x="207429" y="80248"/>
                  <a:pt x="203962" y="79077"/>
                  <a:pt x="201552" y="77734"/>
                </a:cubicBezTo>
                <a:cubicBezTo>
                  <a:pt x="200075" y="76933"/>
                  <a:pt x="199151" y="76095"/>
                  <a:pt x="198780" y="75276"/>
                </a:cubicBezTo>
                <a:cubicBezTo>
                  <a:pt x="198418" y="74438"/>
                  <a:pt x="198228" y="73619"/>
                  <a:pt x="198228" y="72800"/>
                </a:cubicBezTo>
                <a:lnTo>
                  <a:pt x="198228" y="68332"/>
                </a:lnTo>
                <a:cubicBezTo>
                  <a:pt x="198228" y="66484"/>
                  <a:pt x="198923" y="65542"/>
                  <a:pt x="200285" y="65542"/>
                </a:cubicBezTo>
                <a:cubicBezTo>
                  <a:pt x="200809" y="65542"/>
                  <a:pt x="201361" y="65665"/>
                  <a:pt x="201933" y="65856"/>
                </a:cubicBezTo>
                <a:cubicBezTo>
                  <a:pt x="202514" y="66075"/>
                  <a:pt x="203276" y="66380"/>
                  <a:pt x="204228" y="66789"/>
                </a:cubicBezTo>
                <a:cubicBezTo>
                  <a:pt x="207276" y="68132"/>
                  <a:pt x="210581" y="69152"/>
                  <a:pt x="214172" y="69875"/>
                </a:cubicBezTo>
                <a:cubicBezTo>
                  <a:pt x="217754" y="70590"/>
                  <a:pt x="221326" y="70952"/>
                  <a:pt x="224898" y="70952"/>
                </a:cubicBezTo>
                <a:cubicBezTo>
                  <a:pt x="230584" y="70952"/>
                  <a:pt x="234975" y="69980"/>
                  <a:pt x="238080" y="68018"/>
                </a:cubicBezTo>
                <a:cubicBezTo>
                  <a:pt x="241195" y="66075"/>
                  <a:pt x="242738" y="63303"/>
                  <a:pt x="242738" y="59703"/>
                </a:cubicBezTo>
                <a:cubicBezTo>
                  <a:pt x="242738" y="57226"/>
                  <a:pt x="241928" y="55178"/>
                  <a:pt x="240290" y="53521"/>
                </a:cubicBezTo>
                <a:cubicBezTo>
                  <a:pt x="238661" y="51864"/>
                  <a:pt x="235632" y="50349"/>
                  <a:pt x="231222" y="48901"/>
                </a:cubicBezTo>
                <a:lnTo>
                  <a:pt x="218125" y="44891"/>
                </a:lnTo>
                <a:cubicBezTo>
                  <a:pt x="211486" y="42834"/>
                  <a:pt x="206676" y="39853"/>
                  <a:pt x="203676" y="35957"/>
                </a:cubicBezTo>
                <a:cubicBezTo>
                  <a:pt x="200675" y="32033"/>
                  <a:pt x="199180" y="27775"/>
                  <a:pt x="199180" y="23127"/>
                </a:cubicBezTo>
                <a:cubicBezTo>
                  <a:pt x="199180" y="19441"/>
                  <a:pt x="199990" y="16183"/>
                  <a:pt x="201638" y="13345"/>
                </a:cubicBezTo>
                <a:cubicBezTo>
                  <a:pt x="203257" y="10516"/>
                  <a:pt x="205400" y="8106"/>
                  <a:pt x="208076" y="6096"/>
                </a:cubicBezTo>
                <a:cubicBezTo>
                  <a:pt x="210791" y="4096"/>
                  <a:pt x="213925" y="2591"/>
                  <a:pt x="217497" y="1543"/>
                </a:cubicBezTo>
                <a:cubicBezTo>
                  <a:pt x="221059" y="524"/>
                  <a:pt x="224850" y="0"/>
                  <a:pt x="228850" y="0"/>
                </a:cubicBezTo>
                <a:cubicBezTo>
                  <a:pt x="230851" y="0"/>
                  <a:pt x="232880" y="133"/>
                  <a:pt x="234946" y="391"/>
                </a:cubicBezTo>
                <a:cubicBezTo>
                  <a:pt x="236994" y="638"/>
                  <a:pt x="238937" y="981"/>
                  <a:pt x="240776" y="1391"/>
                </a:cubicBezTo>
                <a:cubicBezTo>
                  <a:pt x="242614" y="1819"/>
                  <a:pt x="244329" y="2276"/>
                  <a:pt x="245900" y="2781"/>
                </a:cubicBezTo>
                <a:cubicBezTo>
                  <a:pt x="247481" y="3305"/>
                  <a:pt x="248739" y="3820"/>
                  <a:pt x="249701" y="4324"/>
                </a:cubicBezTo>
                <a:cubicBezTo>
                  <a:pt x="250948" y="5039"/>
                  <a:pt x="251834" y="5763"/>
                  <a:pt x="252377" y="6487"/>
                </a:cubicBezTo>
                <a:cubicBezTo>
                  <a:pt x="252901" y="7201"/>
                  <a:pt x="253168" y="8172"/>
                  <a:pt x="253168" y="9420"/>
                </a:cubicBezTo>
                <a:lnTo>
                  <a:pt x="253168" y="13573"/>
                </a:lnTo>
                <a:cubicBezTo>
                  <a:pt x="253168" y="15430"/>
                  <a:pt x="252482" y="16345"/>
                  <a:pt x="251101" y="16345"/>
                </a:cubicBezTo>
                <a:cubicBezTo>
                  <a:pt x="250367" y="16345"/>
                  <a:pt x="249224" y="16002"/>
                  <a:pt x="247634" y="15278"/>
                </a:cubicBezTo>
                <a:cubicBezTo>
                  <a:pt x="242490" y="13002"/>
                  <a:pt x="236680" y="11887"/>
                  <a:pt x="230289" y="11887"/>
                </a:cubicBezTo>
                <a:cubicBezTo>
                  <a:pt x="225126" y="11887"/>
                  <a:pt x="221116" y="12706"/>
                  <a:pt x="218278" y="14345"/>
                </a:cubicBezTo>
                <a:cubicBezTo>
                  <a:pt x="215430" y="16002"/>
                  <a:pt x="214010" y="18621"/>
                  <a:pt x="214010" y="22222"/>
                </a:cubicBezTo>
                <a:cubicBezTo>
                  <a:pt x="214010" y="24679"/>
                  <a:pt x="214906" y="26765"/>
                  <a:pt x="216706" y="28461"/>
                </a:cubicBezTo>
                <a:cubicBezTo>
                  <a:pt x="218497" y="30156"/>
                  <a:pt x="221802" y="31775"/>
                  <a:pt x="226650" y="33328"/>
                </a:cubicBezTo>
                <a:lnTo>
                  <a:pt x="239433" y="37348"/>
                </a:lnTo>
                <a:cubicBezTo>
                  <a:pt x="245957" y="39386"/>
                  <a:pt x="250615" y="42224"/>
                  <a:pt x="253396" y="45806"/>
                </a:cubicBezTo>
                <a:cubicBezTo>
                  <a:pt x="256197" y="49416"/>
                  <a:pt x="257597" y="53521"/>
                  <a:pt x="257597" y="58141"/>
                </a:cubicBezTo>
                <a:cubicBezTo>
                  <a:pt x="257597" y="61960"/>
                  <a:pt x="256806" y="65380"/>
                  <a:pt x="255216" y="68409"/>
                </a:cubicBezTo>
                <a:cubicBezTo>
                  <a:pt x="253634" y="71447"/>
                  <a:pt x="251453" y="74028"/>
                  <a:pt x="248653" y="76190"/>
                </a:cubicBezTo>
                <a:cubicBezTo>
                  <a:pt x="245872" y="78353"/>
                  <a:pt x="242538" y="79991"/>
                  <a:pt x="238642" y="81124"/>
                </a:cubicBezTo>
                <a:cubicBezTo>
                  <a:pt x="234737" y="82267"/>
                  <a:pt x="230479" y="82820"/>
                  <a:pt x="225860" y="82820"/>
                </a:cubicBezTo>
                <a:lnTo>
                  <a:pt x="225860" y="82820"/>
                </a:lnTo>
                <a:close/>
                <a:moveTo>
                  <a:pt x="109988" y="80496"/>
                </a:moveTo>
                <a:cubicBezTo>
                  <a:pt x="108407" y="80496"/>
                  <a:pt x="107254" y="80239"/>
                  <a:pt x="106511" y="79667"/>
                </a:cubicBezTo>
                <a:cubicBezTo>
                  <a:pt x="105768" y="79086"/>
                  <a:pt x="105140" y="77943"/>
                  <a:pt x="104616" y="76190"/>
                </a:cubicBezTo>
                <a:lnTo>
                  <a:pt x="83451" y="8020"/>
                </a:lnTo>
                <a:cubicBezTo>
                  <a:pt x="82946" y="6267"/>
                  <a:pt x="82670" y="5096"/>
                  <a:pt x="82670" y="4486"/>
                </a:cubicBezTo>
                <a:cubicBezTo>
                  <a:pt x="82670" y="3048"/>
                  <a:pt x="83413" y="2324"/>
                  <a:pt x="84890" y="2324"/>
                </a:cubicBezTo>
                <a:lnTo>
                  <a:pt x="93719" y="2324"/>
                </a:lnTo>
                <a:cubicBezTo>
                  <a:pt x="95405" y="2324"/>
                  <a:pt x="96586" y="2610"/>
                  <a:pt x="97282" y="3181"/>
                </a:cubicBezTo>
                <a:cubicBezTo>
                  <a:pt x="97958" y="3734"/>
                  <a:pt x="98558" y="4877"/>
                  <a:pt x="99082" y="6648"/>
                </a:cubicBezTo>
                <a:lnTo>
                  <a:pt x="114236" y="64941"/>
                </a:lnTo>
                <a:lnTo>
                  <a:pt x="128305" y="6648"/>
                </a:lnTo>
                <a:cubicBezTo>
                  <a:pt x="128724" y="4877"/>
                  <a:pt x="129295" y="3734"/>
                  <a:pt x="130029" y="3181"/>
                </a:cubicBezTo>
                <a:cubicBezTo>
                  <a:pt x="130762" y="2610"/>
                  <a:pt x="131972" y="2324"/>
                  <a:pt x="133648" y="2324"/>
                </a:cubicBezTo>
                <a:lnTo>
                  <a:pt x="140935" y="2324"/>
                </a:lnTo>
                <a:cubicBezTo>
                  <a:pt x="142602" y="2324"/>
                  <a:pt x="143811" y="2610"/>
                  <a:pt x="144554" y="3181"/>
                </a:cubicBezTo>
                <a:cubicBezTo>
                  <a:pt x="145288" y="3734"/>
                  <a:pt x="145869" y="4877"/>
                  <a:pt x="146288" y="6648"/>
                </a:cubicBezTo>
                <a:lnTo>
                  <a:pt x="160509" y="65713"/>
                </a:lnTo>
                <a:lnTo>
                  <a:pt x="176130" y="6648"/>
                </a:lnTo>
                <a:cubicBezTo>
                  <a:pt x="176653" y="4877"/>
                  <a:pt x="177254" y="3734"/>
                  <a:pt x="177939" y="3181"/>
                </a:cubicBezTo>
                <a:cubicBezTo>
                  <a:pt x="178635" y="2610"/>
                  <a:pt x="179806" y="2324"/>
                  <a:pt x="181492" y="2324"/>
                </a:cubicBezTo>
                <a:lnTo>
                  <a:pt x="189855" y="2324"/>
                </a:lnTo>
                <a:cubicBezTo>
                  <a:pt x="191341" y="2324"/>
                  <a:pt x="192074" y="3048"/>
                  <a:pt x="192074" y="4486"/>
                </a:cubicBezTo>
                <a:cubicBezTo>
                  <a:pt x="192074" y="4877"/>
                  <a:pt x="192008" y="5353"/>
                  <a:pt x="191922" y="5858"/>
                </a:cubicBezTo>
                <a:cubicBezTo>
                  <a:pt x="191798" y="6391"/>
                  <a:pt x="191608" y="7106"/>
                  <a:pt x="191274" y="8020"/>
                </a:cubicBezTo>
                <a:lnTo>
                  <a:pt x="169500" y="76190"/>
                </a:lnTo>
                <a:cubicBezTo>
                  <a:pt x="168976" y="77943"/>
                  <a:pt x="168338" y="79086"/>
                  <a:pt x="167595" y="79667"/>
                </a:cubicBezTo>
                <a:cubicBezTo>
                  <a:pt x="166862" y="80239"/>
                  <a:pt x="165700" y="80496"/>
                  <a:pt x="164128" y="80496"/>
                </a:cubicBezTo>
                <a:lnTo>
                  <a:pt x="156384" y="80496"/>
                </a:lnTo>
                <a:cubicBezTo>
                  <a:pt x="154708" y="80496"/>
                  <a:pt x="153498" y="80210"/>
                  <a:pt x="152765" y="79600"/>
                </a:cubicBezTo>
                <a:cubicBezTo>
                  <a:pt x="152031" y="78981"/>
                  <a:pt x="151450" y="77781"/>
                  <a:pt x="151031" y="76048"/>
                </a:cubicBezTo>
                <a:lnTo>
                  <a:pt x="136972" y="19279"/>
                </a:lnTo>
                <a:lnTo>
                  <a:pt x="123094" y="76048"/>
                </a:lnTo>
                <a:cubicBezTo>
                  <a:pt x="122675" y="77781"/>
                  <a:pt x="122085" y="78981"/>
                  <a:pt x="121351" y="79600"/>
                </a:cubicBezTo>
                <a:cubicBezTo>
                  <a:pt x="120608" y="80210"/>
                  <a:pt x="119408" y="80496"/>
                  <a:pt x="117722" y="80496"/>
                </a:cubicBezTo>
                <a:lnTo>
                  <a:pt x="109988" y="80496"/>
                </a:lnTo>
                <a:close/>
                <a:moveTo>
                  <a:pt x="37522" y="70952"/>
                </a:moveTo>
                <a:cubicBezTo>
                  <a:pt x="40484" y="70952"/>
                  <a:pt x="43580" y="70409"/>
                  <a:pt x="46847" y="69332"/>
                </a:cubicBezTo>
                <a:cubicBezTo>
                  <a:pt x="50104" y="68247"/>
                  <a:pt x="52943" y="66380"/>
                  <a:pt x="55362" y="63694"/>
                </a:cubicBezTo>
                <a:cubicBezTo>
                  <a:pt x="56848" y="62055"/>
                  <a:pt x="57858" y="60179"/>
                  <a:pt x="58448" y="58064"/>
                </a:cubicBezTo>
                <a:cubicBezTo>
                  <a:pt x="59020" y="55969"/>
                  <a:pt x="59296" y="53426"/>
                  <a:pt x="59296" y="50435"/>
                </a:cubicBezTo>
                <a:lnTo>
                  <a:pt x="59296" y="46739"/>
                </a:lnTo>
                <a:cubicBezTo>
                  <a:pt x="56686" y="46120"/>
                  <a:pt x="53924" y="45634"/>
                  <a:pt x="51019" y="45272"/>
                </a:cubicBezTo>
                <a:cubicBezTo>
                  <a:pt x="48123" y="44920"/>
                  <a:pt x="45313" y="44729"/>
                  <a:pt x="42570" y="44729"/>
                </a:cubicBezTo>
                <a:cubicBezTo>
                  <a:pt x="36579" y="44729"/>
                  <a:pt x="32093" y="45910"/>
                  <a:pt x="29159" y="48282"/>
                </a:cubicBezTo>
                <a:cubicBezTo>
                  <a:pt x="26216" y="50644"/>
                  <a:pt x="24730" y="54026"/>
                  <a:pt x="24730" y="58474"/>
                </a:cubicBezTo>
                <a:cubicBezTo>
                  <a:pt x="24730" y="62579"/>
                  <a:pt x="25844" y="65675"/>
                  <a:pt x="28054" y="67789"/>
                </a:cubicBezTo>
                <a:cubicBezTo>
                  <a:pt x="30264" y="69904"/>
                  <a:pt x="33426" y="70952"/>
                  <a:pt x="37522" y="70952"/>
                </a:cubicBezTo>
                <a:lnTo>
                  <a:pt x="37522" y="70952"/>
                </a:lnTo>
                <a:close/>
                <a:moveTo>
                  <a:pt x="74155" y="57541"/>
                </a:moveTo>
                <a:cubicBezTo>
                  <a:pt x="74155" y="60827"/>
                  <a:pt x="74488" y="63437"/>
                  <a:pt x="75174" y="65399"/>
                </a:cubicBezTo>
                <a:cubicBezTo>
                  <a:pt x="75869" y="67361"/>
                  <a:pt x="76841" y="69475"/>
                  <a:pt x="78098" y="71723"/>
                </a:cubicBezTo>
                <a:cubicBezTo>
                  <a:pt x="78517" y="72447"/>
                  <a:pt x="78727" y="73114"/>
                  <a:pt x="78727" y="73714"/>
                </a:cubicBezTo>
                <a:cubicBezTo>
                  <a:pt x="78727" y="74657"/>
                  <a:pt x="78146" y="75533"/>
                  <a:pt x="76993" y="76343"/>
                </a:cubicBezTo>
                <a:lnTo>
                  <a:pt x="71307" y="80058"/>
                </a:lnTo>
                <a:cubicBezTo>
                  <a:pt x="70469" y="80562"/>
                  <a:pt x="69678" y="80829"/>
                  <a:pt x="68945" y="80829"/>
                </a:cubicBezTo>
                <a:cubicBezTo>
                  <a:pt x="67983" y="80829"/>
                  <a:pt x="67097" y="80420"/>
                  <a:pt x="66259" y="79600"/>
                </a:cubicBezTo>
                <a:cubicBezTo>
                  <a:pt x="64982" y="78353"/>
                  <a:pt x="63916" y="77000"/>
                  <a:pt x="63030" y="75505"/>
                </a:cubicBezTo>
                <a:cubicBezTo>
                  <a:pt x="62115" y="74019"/>
                  <a:pt x="61201" y="72276"/>
                  <a:pt x="60258" y="70323"/>
                </a:cubicBezTo>
                <a:cubicBezTo>
                  <a:pt x="53200" y="78448"/>
                  <a:pt x="44370" y="82515"/>
                  <a:pt x="33740" y="82515"/>
                </a:cubicBezTo>
                <a:cubicBezTo>
                  <a:pt x="26158" y="82515"/>
                  <a:pt x="20158" y="80420"/>
                  <a:pt x="15729" y="76190"/>
                </a:cubicBezTo>
                <a:cubicBezTo>
                  <a:pt x="11318" y="71980"/>
                  <a:pt x="9109" y="66323"/>
                  <a:pt x="9109" y="59236"/>
                </a:cubicBezTo>
                <a:cubicBezTo>
                  <a:pt x="9109" y="51740"/>
                  <a:pt x="11842" y="45682"/>
                  <a:pt x="17329" y="41110"/>
                </a:cubicBezTo>
                <a:cubicBezTo>
                  <a:pt x="22787" y="36538"/>
                  <a:pt x="30168" y="34242"/>
                  <a:pt x="39417" y="34242"/>
                </a:cubicBezTo>
                <a:cubicBezTo>
                  <a:pt x="42475" y="34242"/>
                  <a:pt x="45656" y="34481"/>
                  <a:pt x="48971" y="34938"/>
                </a:cubicBezTo>
                <a:cubicBezTo>
                  <a:pt x="52276" y="35395"/>
                  <a:pt x="55734" y="36052"/>
                  <a:pt x="59296" y="36871"/>
                </a:cubicBezTo>
                <a:lnTo>
                  <a:pt x="59296" y="30404"/>
                </a:lnTo>
                <a:cubicBezTo>
                  <a:pt x="59296" y="23717"/>
                  <a:pt x="57896" y="19012"/>
                  <a:pt x="55048" y="16278"/>
                </a:cubicBezTo>
                <a:cubicBezTo>
                  <a:pt x="52209" y="13554"/>
                  <a:pt x="47323" y="12202"/>
                  <a:pt x="40379" y="12202"/>
                </a:cubicBezTo>
                <a:cubicBezTo>
                  <a:pt x="37207" y="12202"/>
                  <a:pt x="33969" y="12573"/>
                  <a:pt x="30654" y="13345"/>
                </a:cubicBezTo>
                <a:cubicBezTo>
                  <a:pt x="27349" y="14116"/>
                  <a:pt x="24101" y="15116"/>
                  <a:pt x="20948" y="16345"/>
                </a:cubicBezTo>
                <a:cubicBezTo>
                  <a:pt x="19472" y="16964"/>
                  <a:pt x="18415" y="17355"/>
                  <a:pt x="17795" y="17507"/>
                </a:cubicBezTo>
                <a:cubicBezTo>
                  <a:pt x="17167" y="17659"/>
                  <a:pt x="16691" y="17736"/>
                  <a:pt x="16376" y="17736"/>
                </a:cubicBezTo>
                <a:cubicBezTo>
                  <a:pt x="15119" y="17736"/>
                  <a:pt x="14471" y="16821"/>
                  <a:pt x="14471" y="14954"/>
                </a:cubicBezTo>
                <a:lnTo>
                  <a:pt x="14471" y="10649"/>
                </a:lnTo>
                <a:cubicBezTo>
                  <a:pt x="14471" y="9201"/>
                  <a:pt x="14700" y="8172"/>
                  <a:pt x="15119" y="7572"/>
                </a:cubicBezTo>
                <a:cubicBezTo>
                  <a:pt x="15538" y="6944"/>
                  <a:pt x="16376" y="6325"/>
                  <a:pt x="17643" y="5715"/>
                </a:cubicBezTo>
                <a:cubicBezTo>
                  <a:pt x="20796" y="4162"/>
                  <a:pt x="24587" y="2829"/>
                  <a:pt x="28997" y="1705"/>
                </a:cubicBezTo>
                <a:cubicBezTo>
                  <a:pt x="33426" y="572"/>
                  <a:pt x="38103" y="0"/>
                  <a:pt x="43056" y="0"/>
                </a:cubicBezTo>
                <a:cubicBezTo>
                  <a:pt x="53781" y="0"/>
                  <a:pt x="61649" y="2410"/>
                  <a:pt x="66649" y="7172"/>
                </a:cubicBezTo>
                <a:cubicBezTo>
                  <a:pt x="71640" y="11954"/>
                  <a:pt x="74155" y="19174"/>
                  <a:pt x="74155" y="28842"/>
                </a:cubicBezTo>
                <a:lnTo>
                  <a:pt x="74155" y="57541"/>
                </a:lnTo>
                <a:close/>
              </a:path>
            </a:pathLst>
          </a:custGeom>
          <a:solidFill>
            <a:srgbClr val="FFFFFF"/>
          </a:solidFill>
          <a:ln w="9525" cap="flat">
            <a:noFill/>
            <a:prstDash val="solid"/>
            <a:miter/>
          </a:ln>
        </p:spPr>
        <p:txBody>
          <a:bodyPr rtlCol="0" anchor="ctr"/>
          <a:lstStyle/>
          <a:p>
            <a:endParaRPr lang="en-IN"/>
          </a:p>
        </p:txBody>
      </p:sp>
      <p:grpSp>
        <p:nvGrpSpPr>
          <p:cNvPr id="84" name="Graphic 27">
            <a:extLst>
              <a:ext uri="{FF2B5EF4-FFF2-40B4-BE49-F238E27FC236}">
                <a16:creationId xmlns:a16="http://schemas.microsoft.com/office/drawing/2014/main" id="{F2976AB5-7C8E-82F2-9363-0A89B6E1B419}"/>
              </a:ext>
            </a:extLst>
          </p:cNvPr>
          <p:cNvGrpSpPr/>
          <p:nvPr userDrawn="1"/>
        </p:nvGrpSpPr>
        <p:grpSpPr>
          <a:xfrm>
            <a:off x="4754563" y="2319063"/>
            <a:ext cx="381000" cy="381000"/>
            <a:chOff x="4754563" y="2319063"/>
            <a:chExt cx="381000" cy="381000"/>
          </a:xfrm>
        </p:grpSpPr>
        <p:sp>
          <p:nvSpPr>
            <p:cNvPr id="85" name="Rectangle: Single Corner Rounded 84">
              <a:extLst>
                <a:ext uri="{FF2B5EF4-FFF2-40B4-BE49-F238E27FC236}">
                  <a16:creationId xmlns:a16="http://schemas.microsoft.com/office/drawing/2014/main" id="{ACD902F5-99E1-CEF4-906B-B12388C874A1}"/>
                </a:ext>
              </a:extLst>
            </p:cNvPr>
            <p:cNvSpPr/>
            <p:nvPr/>
          </p:nvSpPr>
          <p:spPr>
            <a:xfrm flipH="1">
              <a:off x="4754563" y="2319063"/>
              <a:ext cx="381000" cy="381000"/>
            </a:xfrm>
            <a:prstGeom prst="round1Rect">
              <a:avLst>
                <a:gd name="adj" fmla="val 50000"/>
              </a:avLst>
            </a:prstGeom>
            <a:solidFill>
              <a:srgbClr val="3F8624"/>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7D7EA8C8-5A39-C4A0-80D8-7EC87B08D53B}"/>
                </a:ext>
              </a:extLst>
            </p:cNvPr>
            <p:cNvSpPr/>
            <p:nvPr/>
          </p:nvSpPr>
          <p:spPr>
            <a:xfrm>
              <a:off x="4811713" y="2414310"/>
              <a:ext cx="266700" cy="180910"/>
            </a:xfrm>
            <a:custGeom>
              <a:avLst/>
              <a:gdLst>
                <a:gd name="connsiteX0" fmla="*/ 219008 w 266700"/>
                <a:gd name="connsiteY0" fmla="*/ 171405 h 180910"/>
                <a:gd name="connsiteX1" fmla="*/ 52264 w 266700"/>
                <a:gd name="connsiteY1" fmla="*/ 171224 h 180910"/>
                <a:gd name="connsiteX2" fmla="*/ 9639 w 266700"/>
                <a:gd name="connsiteY2" fmla="*/ 131209 h 180910"/>
                <a:gd name="connsiteX3" fmla="*/ 9525 w 266700"/>
                <a:gd name="connsiteY3" fmla="*/ 127609 h 180910"/>
                <a:gd name="connsiteX4" fmla="*/ 41310 w 266700"/>
                <a:gd name="connsiteY4" fmla="*/ 85337 h 180910"/>
                <a:gd name="connsiteX5" fmla="*/ 44834 w 266700"/>
                <a:gd name="connsiteY5" fmla="*/ 80194 h 180910"/>
                <a:gd name="connsiteX6" fmla="*/ 44377 w 266700"/>
                <a:gd name="connsiteY6" fmla="*/ 72354 h 180910"/>
                <a:gd name="connsiteX7" fmla="*/ 80153 w 266700"/>
                <a:gd name="connsiteY7" fmla="*/ 14890 h 180910"/>
                <a:gd name="connsiteX8" fmla="*/ 104994 w 266700"/>
                <a:gd name="connsiteY8" fmla="*/ 9394 h 180910"/>
                <a:gd name="connsiteX9" fmla="*/ 148219 w 266700"/>
                <a:gd name="connsiteY9" fmla="*/ 28892 h 180910"/>
                <a:gd name="connsiteX10" fmla="*/ 165164 w 266700"/>
                <a:gd name="connsiteY10" fmla="*/ 57553 h 180910"/>
                <a:gd name="connsiteX11" fmla="*/ 168974 w 266700"/>
                <a:gd name="connsiteY11" fmla="*/ 60715 h 180910"/>
                <a:gd name="connsiteX12" fmla="*/ 173536 w 266700"/>
                <a:gd name="connsiteY12" fmla="*/ 58781 h 180910"/>
                <a:gd name="connsiteX13" fmla="*/ 196777 w 266700"/>
                <a:gd name="connsiteY13" fmla="*/ 49904 h 180910"/>
                <a:gd name="connsiteX14" fmla="*/ 215456 w 266700"/>
                <a:gd name="connsiteY14" fmla="*/ 79127 h 180910"/>
                <a:gd name="connsiteX15" fmla="*/ 219332 w 266700"/>
                <a:gd name="connsiteY15" fmla="*/ 84556 h 180910"/>
                <a:gd name="connsiteX16" fmla="*/ 257175 w 266700"/>
                <a:gd name="connsiteY16" fmla="*/ 128019 h 180910"/>
                <a:gd name="connsiteX17" fmla="*/ 219008 w 266700"/>
                <a:gd name="connsiteY17" fmla="*/ 171405 h 180910"/>
                <a:gd name="connsiteX18" fmla="*/ 219008 w 266700"/>
                <a:gd name="connsiteY18" fmla="*/ 171405 h 180910"/>
                <a:gd name="connsiteX19" fmla="*/ 224733 w 266700"/>
                <a:gd name="connsiteY19" fmla="*/ 75955 h 180910"/>
                <a:gd name="connsiteX20" fmla="*/ 199396 w 266700"/>
                <a:gd name="connsiteY20" fmla="*/ 40751 h 180910"/>
                <a:gd name="connsiteX21" fmla="*/ 171345 w 266700"/>
                <a:gd name="connsiteY21" fmla="*/ 47151 h 180910"/>
                <a:gd name="connsiteX22" fmla="*/ 155067 w 266700"/>
                <a:gd name="connsiteY22" fmla="*/ 22272 h 180910"/>
                <a:gd name="connsiteX23" fmla="*/ 76333 w 266700"/>
                <a:gd name="connsiteY23" fmla="*/ 6156 h 180910"/>
                <a:gd name="connsiteX24" fmla="*/ 34852 w 266700"/>
                <a:gd name="connsiteY24" fmla="*/ 72354 h 180910"/>
                <a:gd name="connsiteX25" fmla="*/ 35014 w 266700"/>
                <a:gd name="connsiteY25" fmla="*/ 77288 h 180910"/>
                <a:gd name="connsiteX26" fmla="*/ 0 w 266700"/>
                <a:gd name="connsiteY26" fmla="*/ 127609 h 180910"/>
                <a:gd name="connsiteX27" fmla="*/ 133 w 266700"/>
                <a:gd name="connsiteY27" fmla="*/ 131810 h 180910"/>
                <a:gd name="connsiteX28" fmla="*/ 52254 w 266700"/>
                <a:gd name="connsiteY28" fmla="*/ 180749 h 180910"/>
                <a:gd name="connsiteX29" fmla="*/ 219399 w 266700"/>
                <a:gd name="connsiteY29" fmla="*/ 180911 h 180910"/>
                <a:gd name="connsiteX30" fmla="*/ 266700 w 266700"/>
                <a:gd name="connsiteY30" fmla="*/ 128019 h 180910"/>
                <a:gd name="connsiteX31" fmla="*/ 224733 w 266700"/>
                <a:gd name="connsiteY31" fmla="*/ 75955 h 180910"/>
                <a:gd name="connsiteX32" fmla="*/ 224733 w 266700"/>
                <a:gd name="connsiteY32" fmla="*/ 75955 h 180910"/>
                <a:gd name="connsiteX33" fmla="*/ 104775 w 266700"/>
                <a:gd name="connsiteY33" fmla="*/ 142830 h 180910"/>
                <a:gd name="connsiteX34" fmla="*/ 152400 w 266700"/>
                <a:gd name="connsiteY34" fmla="*/ 142830 h 180910"/>
                <a:gd name="connsiteX35" fmla="*/ 152400 w 266700"/>
                <a:gd name="connsiteY35" fmla="*/ 104730 h 180910"/>
                <a:gd name="connsiteX36" fmla="*/ 104775 w 266700"/>
                <a:gd name="connsiteY36" fmla="*/ 104730 h 180910"/>
                <a:gd name="connsiteX37" fmla="*/ 104775 w 266700"/>
                <a:gd name="connsiteY37" fmla="*/ 142830 h 180910"/>
                <a:gd name="connsiteX38" fmla="*/ 114300 w 266700"/>
                <a:gd name="connsiteY38" fmla="*/ 90442 h 180910"/>
                <a:gd name="connsiteX39" fmla="*/ 128588 w 266700"/>
                <a:gd name="connsiteY39" fmla="*/ 76155 h 180910"/>
                <a:gd name="connsiteX40" fmla="*/ 142875 w 266700"/>
                <a:gd name="connsiteY40" fmla="*/ 90442 h 180910"/>
                <a:gd name="connsiteX41" fmla="*/ 142875 w 266700"/>
                <a:gd name="connsiteY41" fmla="*/ 95205 h 180910"/>
                <a:gd name="connsiteX42" fmla="*/ 114300 w 266700"/>
                <a:gd name="connsiteY42" fmla="*/ 95205 h 180910"/>
                <a:gd name="connsiteX43" fmla="*/ 114300 w 266700"/>
                <a:gd name="connsiteY43" fmla="*/ 90442 h 180910"/>
                <a:gd name="connsiteX44" fmla="*/ 157163 w 266700"/>
                <a:gd name="connsiteY44" fmla="*/ 95205 h 180910"/>
                <a:gd name="connsiteX45" fmla="*/ 152400 w 266700"/>
                <a:gd name="connsiteY45" fmla="*/ 95205 h 180910"/>
                <a:gd name="connsiteX46" fmla="*/ 152400 w 266700"/>
                <a:gd name="connsiteY46" fmla="*/ 90442 h 180910"/>
                <a:gd name="connsiteX47" fmla="*/ 128588 w 266700"/>
                <a:gd name="connsiteY47" fmla="*/ 66630 h 180910"/>
                <a:gd name="connsiteX48" fmla="*/ 104775 w 266700"/>
                <a:gd name="connsiteY48" fmla="*/ 90442 h 180910"/>
                <a:gd name="connsiteX49" fmla="*/ 104775 w 266700"/>
                <a:gd name="connsiteY49" fmla="*/ 95205 h 180910"/>
                <a:gd name="connsiteX50" fmla="*/ 100013 w 266700"/>
                <a:gd name="connsiteY50" fmla="*/ 95205 h 180910"/>
                <a:gd name="connsiteX51" fmla="*/ 95250 w 266700"/>
                <a:gd name="connsiteY51" fmla="*/ 99967 h 180910"/>
                <a:gd name="connsiteX52" fmla="*/ 95250 w 266700"/>
                <a:gd name="connsiteY52" fmla="*/ 147592 h 180910"/>
                <a:gd name="connsiteX53" fmla="*/ 100013 w 266700"/>
                <a:gd name="connsiteY53" fmla="*/ 152355 h 180910"/>
                <a:gd name="connsiteX54" fmla="*/ 157163 w 266700"/>
                <a:gd name="connsiteY54" fmla="*/ 152355 h 180910"/>
                <a:gd name="connsiteX55" fmla="*/ 161925 w 266700"/>
                <a:gd name="connsiteY55" fmla="*/ 147592 h 180910"/>
                <a:gd name="connsiteX56" fmla="*/ 161925 w 266700"/>
                <a:gd name="connsiteY56" fmla="*/ 99967 h 180910"/>
                <a:gd name="connsiteX57" fmla="*/ 157163 w 266700"/>
                <a:gd name="connsiteY57" fmla="*/ 95205 h 180910"/>
                <a:gd name="connsiteX58" fmla="*/ 157163 w 266700"/>
                <a:gd name="connsiteY58" fmla="*/ 95205 h 18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66700" h="180910">
                  <a:moveTo>
                    <a:pt x="219008" y="171405"/>
                  </a:moveTo>
                  <a:lnTo>
                    <a:pt x="52264" y="171224"/>
                  </a:lnTo>
                  <a:cubicBezTo>
                    <a:pt x="29728" y="171205"/>
                    <a:pt x="10992" y="153631"/>
                    <a:pt x="9639" y="131209"/>
                  </a:cubicBezTo>
                  <a:cubicBezTo>
                    <a:pt x="9563" y="130038"/>
                    <a:pt x="9525" y="128838"/>
                    <a:pt x="9525" y="127609"/>
                  </a:cubicBezTo>
                  <a:cubicBezTo>
                    <a:pt x="9525" y="98101"/>
                    <a:pt x="29442" y="88461"/>
                    <a:pt x="41310" y="85337"/>
                  </a:cubicBezTo>
                  <a:cubicBezTo>
                    <a:pt x="43596" y="84737"/>
                    <a:pt x="45101" y="82546"/>
                    <a:pt x="44834" y="80194"/>
                  </a:cubicBezTo>
                  <a:cubicBezTo>
                    <a:pt x="44539" y="77622"/>
                    <a:pt x="44377" y="75012"/>
                    <a:pt x="44377" y="72354"/>
                  </a:cubicBezTo>
                  <a:cubicBezTo>
                    <a:pt x="44377" y="48885"/>
                    <a:pt x="60084" y="23644"/>
                    <a:pt x="80153" y="14890"/>
                  </a:cubicBezTo>
                  <a:cubicBezTo>
                    <a:pt x="89144" y="10956"/>
                    <a:pt x="97460" y="9394"/>
                    <a:pt x="104994" y="9394"/>
                  </a:cubicBezTo>
                  <a:cubicBezTo>
                    <a:pt x="126454" y="9394"/>
                    <a:pt x="141608" y="22053"/>
                    <a:pt x="148219" y="28892"/>
                  </a:cubicBezTo>
                  <a:cubicBezTo>
                    <a:pt x="155534" y="36445"/>
                    <a:pt x="161230" y="46085"/>
                    <a:pt x="165164" y="57553"/>
                  </a:cubicBezTo>
                  <a:cubicBezTo>
                    <a:pt x="165735" y="59239"/>
                    <a:pt x="167211" y="60458"/>
                    <a:pt x="168974" y="60715"/>
                  </a:cubicBezTo>
                  <a:cubicBezTo>
                    <a:pt x="170669" y="60972"/>
                    <a:pt x="172488" y="60229"/>
                    <a:pt x="173536" y="58781"/>
                  </a:cubicBezTo>
                  <a:cubicBezTo>
                    <a:pt x="179137" y="50961"/>
                    <a:pt x="188271" y="47456"/>
                    <a:pt x="196777" y="49904"/>
                  </a:cubicBezTo>
                  <a:cubicBezTo>
                    <a:pt x="207474" y="52962"/>
                    <a:pt x="214465" y="64077"/>
                    <a:pt x="215456" y="79127"/>
                  </a:cubicBezTo>
                  <a:cubicBezTo>
                    <a:pt x="215055" y="81689"/>
                    <a:pt x="216779" y="84099"/>
                    <a:pt x="219332" y="84556"/>
                  </a:cubicBezTo>
                  <a:cubicBezTo>
                    <a:pt x="230715" y="86575"/>
                    <a:pt x="257175" y="94843"/>
                    <a:pt x="257175" y="128019"/>
                  </a:cubicBezTo>
                  <a:cubicBezTo>
                    <a:pt x="257175" y="167538"/>
                    <a:pt x="220161" y="171281"/>
                    <a:pt x="219008" y="171405"/>
                  </a:cubicBezTo>
                  <a:lnTo>
                    <a:pt x="219008" y="171405"/>
                  </a:lnTo>
                  <a:close/>
                  <a:moveTo>
                    <a:pt x="224733" y="75955"/>
                  </a:moveTo>
                  <a:cubicBezTo>
                    <a:pt x="222685" y="57791"/>
                    <a:pt x="213360" y="44732"/>
                    <a:pt x="199396" y="40751"/>
                  </a:cubicBezTo>
                  <a:cubicBezTo>
                    <a:pt x="189538" y="37931"/>
                    <a:pt x="179175" y="40436"/>
                    <a:pt x="171345" y="47151"/>
                  </a:cubicBezTo>
                  <a:cubicBezTo>
                    <a:pt x="167192" y="37493"/>
                    <a:pt x="161725" y="29149"/>
                    <a:pt x="155067" y="22272"/>
                  </a:cubicBezTo>
                  <a:cubicBezTo>
                    <a:pt x="133569" y="50"/>
                    <a:pt x="104137" y="-5979"/>
                    <a:pt x="76333" y="6156"/>
                  </a:cubicBezTo>
                  <a:cubicBezTo>
                    <a:pt x="52683" y="16481"/>
                    <a:pt x="34852" y="44942"/>
                    <a:pt x="34852" y="72354"/>
                  </a:cubicBezTo>
                  <a:cubicBezTo>
                    <a:pt x="34852" y="74012"/>
                    <a:pt x="34909" y="75660"/>
                    <a:pt x="35014" y="77288"/>
                  </a:cubicBezTo>
                  <a:cubicBezTo>
                    <a:pt x="22088" y="81660"/>
                    <a:pt x="0" y="94062"/>
                    <a:pt x="0" y="127609"/>
                  </a:cubicBezTo>
                  <a:cubicBezTo>
                    <a:pt x="0" y="129057"/>
                    <a:pt x="38" y="130457"/>
                    <a:pt x="133" y="131810"/>
                  </a:cubicBezTo>
                  <a:cubicBezTo>
                    <a:pt x="1791" y="159222"/>
                    <a:pt x="24698" y="180720"/>
                    <a:pt x="52254" y="180749"/>
                  </a:cubicBezTo>
                  <a:lnTo>
                    <a:pt x="219399" y="180911"/>
                  </a:lnTo>
                  <a:cubicBezTo>
                    <a:pt x="219875" y="180873"/>
                    <a:pt x="266700" y="176396"/>
                    <a:pt x="266700" y="128019"/>
                  </a:cubicBezTo>
                  <a:cubicBezTo>
                    <a:pt x="266700" y="90509"/>
                    <a:pt x="238154" y="79193"/>
                    <a:pt x="224733" y="75955"/>
                  </a:cubicBezTo>
                  <a:lnTo>
                    <a:pt x="224733" y="75955"/>
                  </a:lnTo>
                  <a:close/>
                  <a:moveTo>
                    <a:pt x="104775" y="142830"/>
                  </a:moveTo>
                  <a:lnTo>
                    <a:pt x="152400" y="142830"/>
                  </a:lnTo>
                  <a:lnTo>
                    <a:pt x="152400" y="104730"/>
                  </a:lnTo>
                  <a:lnTo>
                    <a:pt x="104775" y="104730"/>
                  </a:lnTo>
                  <a:lnTo>
                    <a:pt x="104775" y="142830"/>
                  </a:lnTo>
                  <a:close/>
                  <a:moveTo>
                    <a:pt x="114300" y="90442"/>
                  </a:moveTo>
                  <a:cubicBezTo>
                    <a:pt x="114300" y="82565"/>
                    <a:pt x="120710" y="76155"/>
                    <a:pt x="128588" y="76155"/>
                  </a:cubicBezTo>
                  <a:cubicBezTo>
                    <a:pt x="136465" y="76155"/>
                    <a:pt x="142875" y="82565"/>
                    <a:pt x="142875" y="90442"/>
                  </a:cubicBezTo>
                  <a:lnTo>
                    <a:pt x="142875" y="95205"/>
                  </a:lnTo>
                  <a:lnTo>
                    <a:pt x="114300" y="95205"/>
                  </a:lnTo>
                  <a:lnTo>
                    <a:pt x="114300" y="90442"/>
                  </a:lnTo>
                  <a:close/>
                  <a:moveTo>
                    <a:pt x="157163" y="95205"/>
                  </a:moveTo>
                  <a:lnTo>
                    <a:pt x="152400" y="95205"/>
                  </a:lnTo>
                  <a:lnTo>
                    <a:pt x="152400" y="90442"/>
                  </a:lnTo>
                  <a:cubicBezTo>
                    <a:pt x="152400" y="77317"/>
                    <a:pt x="141722" y="66630"/>
                    <a:pt x="128588" y="66630"/>
                  </a:cubicBezTo>
                  <a:cubicBezTo>
                    <a:pt x="115453" y="66630"/>
                    <a:pt x="104775" y="77317"/>
                    <a:pt x="104775" y="90442"/>
                  </a:cubicBezTo>
                  <a:lnTo>
                    <a:pt x="104775" y="95205"/>
                  </a:lnTo>
                  <a:lnTo>
                    <a:pt x="100013" y="95205"/>
                  </a:lnTo>
                  <a:cubicBezTo>
                    <a:pt x="97374" y="95205"/>
                    <a:pt x="95250" y="97339"/>
                    <a:pt x="95250" y="99967"/>
                  </a:cubicBezTo>
                  <a:lnTo>
                    <a:pt x="95250" y="147592"/>
                  </a:lnTo>
                  <a:cubicBezTo>
                    <a:pt x="95250" y="150221"/>
                    <a:pt x="97374" y="152355"/>
                    <a:pt x="100013" y="152355"/>
                  </a:cubicBezTo>
                  <a:lnTo>
                    <a:pt x="157163" y="152355"/>
                  </a:lnTo>
                  <a:cubicBezTo>
                    <a:pt x="159791" y="152355"/>
                    <a:pt x="161925" y="150221"/>
                    <a:pt x="161925" y="147592"/>
                  </a:cubicBezTo>
                  <a:lnTo>
                    <a:pt x="161925" y="99967"/>
                  </a:lnTo>
                  <a:cubicBezTo>
                    <a:pt x="161925" y="97339"/>
                    <a:pt x="159791" y="95205"/>
                    <a:pt x="157163" y="95205"/>
                  </a:cubicBezTo>
                  <a:lnTo>
                    <a:pt x="157163" y="95205"/>
                  </a:lnTo>
                  <a:close/>
                </a:path>
              </a:pathLst>
            </a:custGeom>
            <a:solidFill>
              <a:srgbClr val="FFFFFF"/>
            </a:solidFill>
            <a:ln w="9525" cap="flat">
              <a:noFill/>
              <a:prstDash val="solid"/>
              <a:miter/>
            </a:ln>
          </p:spPr>
          <p:txBody>
            <a:bodyPr rtlCol="0" anchor="ctr"/>
            <a:lstStyle/>
            <a:p>
              <a:endParaRPr lang="en-IN"/>
            </a:p>
          </p:txBody>
        </p:sp>
      </p:grpSp>
      <p:pic>
        <p:nvPicPr>
          <p:cNvPr id="87" name="Graphic 86">
            <a:extLst>
              <a:ext uri="{FF2B5EF4-FFF2-40B4-BE49-F238E27FC236}">
                <a16:creationId xmlns:a16="http://schemas.microsoft.com/office/drawing/2014/main" id="{8D6DF3E1-941A-D500-F9E5-31C1DCE23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4661" y="3588696"/>
            <a:ext cx="381000" cy="381000"/>
          </a:xfrm>
          <a:prstGeom prst="roundRect">
            <a:avLst/>
          </a:prstGeom>
        </p:spPr>
      </p:pic>
      <p:pic>
        <p:nvPicPr>
          <p:cNvPr id="88" name="Graphic 87">
            <a:extLst>
              <a:ext uri="{FF2B5EF4-FFF2-40B4-BE49-F238E27FC236}">
                <a16:creationId xmlns:a16="http://schemas.microsoft.com/office/drawing/2014/main" id="{0B035A76-6994-1349-0E26-957DA009F0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793" y="4642144"/>
            <a:ext cx="381000" cy="381000"/>
          </a:xfrm>
          <a:prstGeom prst="roundRect">
            <a:avLst/>
          </a:prstGeom>
        </p:spPr>
      </p:pic>
      <p:grpSp>
        <p:nvGrpSpPr>
          <p:cNvPr id="89" name="Group 88">
            <a:extLst>
              <a:ext uri="{FF2B5EF4-FFF2-40B4-BE49-F238E27FC236}">
                <a16:creationId xmlns:a16="http://schemas.microsoft.com/office/drawing/2014/main" id="{2092C071-7A0A-3E2E-13C8-C805B16D22EF}"/>
              </a:ext>
            </a:extLst>
          </p:cNvPr>
          <p:cNvGrpSpPr/>
          <p:nvPr userDrawn="1"/>
        </p:nvGrpSpPr>
        <p:grpSpPr>
          <a:xfrm>
            <a:off x="5625233" y="3739174"/>
            <a:ext cx="1115568" cy="716529"/>
            <a:chOff x="5625233" y="3348677"/>
            <a:chExt cx="1115568" cy="716529"/>
          </a:xfrm>
        </p:grpSpPr>
        <p:pic>
          <p:nvPicPr>
            <p:cNvPr id="90" name="Graphic 60">
              <a:extLst>
                <a:ext uri="{FF2B5EF4-FFF2-40B4-BE49-F238E27FC236}">
                  <a16:creationId xmlns:a16="http://schemas.microsoft.com/office/drawing/2014/main" id="{BFEF4448-9B2D-9AD4-795F-774C056BA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16">
              <a:extLst>
                <a:ext uri="{FF2B5EF4-FFF2-40B4-BE49-F238E27FC236}">
                  <a16:creationId xmlns:a16="http://schemas.microsoft.com/office/drawing/2014/main" id="{015F0342-D799-9035-5483-CF1E556EF8FF}"/>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Ubuntu" panose="020B0504030602030204" pitchFamily="34" charset="0"/>
                  <a:ea typeface="Amazon Ember" panose="020B0603020204020204" pitchFamily="34" charset="0"/>
                  <a:cs typeface="Arial" panose="020B0604020202020204" pitchFamily="34" charset="0"/>
                </a:rPr>
                <a:t>Instance</a:t>
              </a:r>
            </a:p>
          </p:txBody>
        </p:sp>
      </p:grpSp>
      <p:grpSp>
        <p:nvGrpSpPr>
          <p:cNvPr id="92" name="Group 91">
            <a:extLst>
              <a:ext uri="{FF2B5EF4-FFF2-40B4-BE49-F238E27FC236}">
                <a16:creationId xmlns:a16="http://schemas.microsoft.com/office/drawing/2014/main" id="{2C38CB38-A8C3-708D-FE7A-18663F525132}"/>
              </a:ext>
            </a:extLst>
          </p:cNvPr>
          <p:cNvGrpSpPr/>
          <p:nvPr userDrawn="1"/>
        </p:nvGrpSpPr>
        <p:grpSpPr>
          <a:xfrm>
            <a:off x="9826066" y="3739174"/>
            <a:ext cx="1115568" cy="716529"/>
            <a:chOff x="5625233" y="3348677"/>
            <a:chExt cx="1115568" cy="716529"/>
          </a:xfrm>
        </p:grpSpPr>
        <p:pic>
          <p:nvPicPr>
            <p:cNvPr id="93" name="Graphic 60">
              <a:extLst>
                <a:ext uri="{FF2B5EF4-FFF2-40B4-BE49-F238E27FC236}">
                  <a16:creationId xmlns:a16="http://schemas.microsoft.com/office/drawing/2014/main" id="{3FC5F6A5-FEB8-A9BD-8FFD-43A0FB836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CAD21DA1-AF92-29F8-3A80-3288233313E5}"/>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Ubuntu" panose="020B0504030602030204" pitchFamily="34" charset="0"/>
                  <a:ea typeface="Amazon Ember" panose="020B0603020204020204" pitchFamily="34" charset="0"/>
                  <a:cs typeface="Arial" panose="020B0604020202020204" pitchFamily="34" charset="0"/>
                </a:rPr>
                <a:t>Instance</a:t>
              </a:r>
            </a:p>
          </p:txBody>
        </p:sp>
      </p:grpSp>
      <p:grpSp>
        <p:nvGrpSpPr>
          <p:cNvPr id="95" name="Group 94">
            <a:extLst>
              <a:ext uri="{FF2B5EF4-FFF2-40B4-BE49-F238E27FC236}">
                <a16:creationId xmlns:a16="http://schemas.microsoft.com/office/drawing/2014/main" id="{43209105-C0D8-4061-F996-23B346D5B3E5}"/>
              </a:ext>
            </a:extLst>
          </p:cNvPr>
          <p:cNvGrpSpPr/>
          <p:nvPr userDrawn="1"/>
        </p:nvGrpSpPr>
        <p:grpSpPr>
          <a:xfrm>
            <a:off x="5625233" y="4793534"/>
            <a:ext cx="1115568" cy="716529"/>
            <a:chOff x="5625233" y="3348677"/>
            <a:chExt cx="1115568" cy="716529"/>
          </a:xfrm>
        </p:grpSpPr>
        <p:pic>
          <p:nvPicPr>
            <p:cNvPr id="96" name="Graphic 60">
              <a:extLst>
                <a:ext uri="{FF2B5EF4-FFF2-40B4-BE49-F238E27FC236}">
                  <a16:creationId xmlns:a16="http://schemas.microsoft.com/office/drawing/2014/main" id="{AB750B16-2FE2-CC31-9AB2-579CDB1F3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6">
              <a:extLst>
                <a:ext uri="{FF2B5EF4-FFF2-40B4-BE49-F238E27FC236}">
                  <a16:creationId xmlns:a16="http://schemas.microsoft.com/office/drawing/2014/main" id="{3D935812-A8C1-B2F3-5641-C11A67900DEA}"/>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Ubuntu" panose="020B0504030602030204" pitchFamily="34" charset="0"/>
                  <a:ea typeface="Amazon Ember" panose="020B0603020204020204" pitchFamily="34" charset="0"/>
                  <a:cs typeface="Arial" panose="020B0604020202020204" pitchFamily="34" charset="0"/>
                </a:rPr>
                <a:t>Instance</a:t>
              </a:r>
            </a:p>
          </p:txBody>
        </p:sp>
      </p:grpSp>
      <p:grpSp>
        <p:nvGrpSpPr>
          <p:cNvPr id="98" name="Group 97">
            <a:extLst>
              <a:ext uri="{FF2B5EF4-FFF2-40B4-BE49-F238E27FC236}">
                <a16:creationId xmlns:a16="http://schemas.microsoft.com/office/drawing/2014/main" id="{274427B4-5887-46A1-DFB7-447E128845F3}"/>
              </a:ext>
            </a:extLst>
          </p:cNvPr>
          <p:cNvGrpSpPr/>
          <p:nvPr userDrawn="1"/>
        </p:nvGrpSpPr>
        <p:grpSpPr>
          <a:xfrm>
            <a:off x="9826066" y="4793534"/>
            <a:ext cx="1115568" cy="716529"/>
            <a:chOff x="5625233" y="3348677"/>
            <a:chExt cx="1115568" cy="716529"/>
          </a:xfrm>
        </p:grpSpPr>
        <p:pic>
          <p:nvPicPr>
            <p:cNvPr id="99" name="Graphic 60">
              <a:extLst>
                <a:ext uri="{FF2B5EF4-FFF2-40B4-BE49-F238E27FC236}">
                  <a16:creationId xmlns:a16="http://schemas.microsoft.com/office/drawing/2014/main" id="{B47DFD16-8A37-179C-DFAE-BE6934F74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6">
              <a:extLst>
                <a:ext uri="{FF2B5EF4-FFF2-40B4-BE49-F238E27FC236}">
                  <a16:creationId xmlns:a16="http://schemas.microsoft.com/office/drawing/2014/main" id="{79E5D12A-7285-4113-D729-7570803B4102}"/>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Ubuntu" panose="020B0504030602030204" pitchFamily="34" charset="0"/>
                  <a:ea typeface="Amazon Ember" panose="020B0603020204020204" pitchFamily="34" charset="0"/>
                  <a:cs typeface="Arial" panose="020B0604020202020204" pitchFamily="34" charset="0"/>
                </a:rPr>
                <a:t>Instance</a:t>
              </a:r>
            </a:p>
          </p:txBody>
        </p:sp>
      </p:grpSp>
      <p:grpSp>
        <p:nvGrpSpPr>
          <p:cNvPr id="101" name="Group 100">
            <a:extLst>
              <a:ext uri="{FF2B5EF4-FFF2-40B4-BE49-F238E27FC236}">
                <a16:creationId xmlns:a16="http://schemas.microsoft.com/office/drawing/2014/main" id="{9DB34C10-3CFF-46CF-FD6D-F3E1A1934B22}"/>
              </a:ext>
            </a:extLst>
          </p:cNvPr>
          <p:cNvGrpSpPr/>
          <p:nvPr userDrawn="1"/>
        </p:nvGrpSpPr>
        <p:grpSpPr>
          <a:xfrm>
            <a:off x="5565634" y="2740110"/>
            <a:ext cx="1234766" cy="720397"/>
            <a:chOff x="3959051" y="3922713"/>
            <a:chExt cx="1234766" cy="720397"/>
          </a:xfrm>
        </p:grpSpPr>
        <p:sp>
          <p:nvSpPr>
            <p:cNvPr id="102" name="TextBox 17">
              <a:extLst>
                <a:ext uri="{FF2B5EF4-FFF2-40B4-BE49-F238E27FC236}">
                  <a16:creationId xmlns:a16="http://schemas.microsoft.com/office/drawing/2014/main" id="{F867B5D2-AC2A-47DB-0344-37ABEAFFC6AA}"/>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Ubuntu" panose="020B0504030602030204" pitchFamily="34" charset="0"/>
                  <a:ea typeface="Amazon Ember" panose="020B0603020204020204" pitchFamily="34" charset="0"/>
                  <a:cs typeface="Arial" panose="020B0604020202020204" pitchFamily="34" charset="0"/>
                </a:rPr>
                <a:t>NAT gateway</a:t>
              </a:r>
            </a:p>
          </p:txBody>
        </p:sp>
        <p:pic>
          <p:nvPicPr>
            <p:cNvPr id="103" name="Graphic 35">
              <a:extLst>
                <a:ext uri="{FF2B5EF4-FFF2-40B4-BE49-F238E27FC236}">
                  <a16:creationId xmlns:a16="http://schemas.microsoft.com/office/drawing/2014/main" id="{C0118030-463A-5B6D-5D7C-A1B545021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 name="Group 103">
            <a:extLst>
              <a:ext uri="{FF2B5EF4-FFF2-40B4-BE49-F238E27FC236}">
                <a16:creationId xmlns:a16="http://schemas.microsoft.com/office/drawing/2014/main" id="{62DD2E47-7A37-8BDD-B1D5-7DD9C27CE93F}"/>
              </a:ext>
            </a:extLst>
          </p:cNvPr>
          <p:cNvGrpSpPr/>
          <p:nvPr userDrawn="1"/>
        </p:nvGrpSpPr>
        <p:grpSpPr>
          <a:xfrm>
            <a:off x="9748549" y="2740110"/>
            <a:ext cx="1234766" cy="720397"/>
            <a:chOff x="3959051" y="3922713"/>
            <a:chExt cx="1234766" cy="720397"/>
          </a:xfrm>
        </p:grpSpPr>
        <p:sp>
          <p:nvSpPr>
            <p:cNvPr id="105" name="TextBox 17">
              <a:extLst>
                <a:ext uri="{FF2B5EF4-FFF2-40B4-BE49-F238E27FC236}">
                  <a16:creationId xmlns:a16="http://schemas.microsoft.com/office/drawing/2014/main" id="{7B05E64C-56DD-9002-3085-BB77851D5740}"/>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Ubuntu" panose="020B0504030602030204" pitchFamily="34" charset="0"/>
                  <a:ea typeface="Amazon Ember" panose="020B0603020204020204" pitchFamily="34" charset="0"/>
                  <a:cs typeface="Arial" panose="020B0604020202020204" pitchFamily="34" charset="0"/>
                </a:rPr>
                <a:t>NAT gateway</a:t>
              </a:r>
            </a:p>
          </p:txBody>
        </p:sp>
        <p:pic>
          <p:nvPicPr>
            <p:cNvPr id="106" name="Graphic 35">
              <a:extLst>
                <a:ext uri="{FF2B5EF4-FFF2-40B4-BE49-F238E27FC236}">
                  <a16:creationId xmlns:a16="http://schemas.microsoft.com/office/drawing/2014/main" id="{480B2ABD-B92C-B2B3-E723-DD69A092FD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7" name="Graphic 27">
            <a:extLst>
              <a:ext uri="{FF2B5EF4-FFF2-40B4-BE49-F238E27FC236}">
                <a16:creationId xmlns:a16="http://schemas.microsoft.com/office/drawing/2014/main" id="{09DD7483-B5A7-0CDF-FBE1-E539585AF1D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7019" y="2375733"/>
            <a:ext cx="762000" cy="762000"/>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26">
            <a:extLst>
              <a:ext uri="{FF2B5EF4-FFF2-40B4-BE49-F238E27FC236}">
                <a16:creationId xmlns:a16="http://schemas.microsoft.com/office/drawing/2014/main" id="{3B881122-D10A-3EEE-E0E6-15DF10EF13F5}"/>
              </a:ext>
            </a:extLst>
          </p:cNvPr>
          <p:cNvSpPr txBox="1">
            <a:spLocks noChangeArrowheads="1"/>
          </p:cNvSpPr>
          <p:nvPr userDrawn="1"/>
        </p:nvSpPr>
        <p:spPr bwMode="auto">
          <a:xfrm>
            <a:off x="7232570" y="3136939"/>
            <a:ext cx="20724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Ubuntu" panose="020B0504030602030204" pitchFamily="34" charset="0"/>
                <a:ea typeface="Amazon Ember" panose="020B0603020204020204" pitchFamily="34" charset="0"/>
                <a:cs typeface="Arial" panose="020B0604020202020204" pitchFamily="34" charset="0"/>
              </a:rPr>
              <a:t>Amazon EC2</a:t>
            </a:r>
            <a:br>
              <a:rPr lang="en-US" altLang="en-US" sz="1200">
                <a:latin typeface="Ubuntu" panose="020B0504030602030204" pitchFamily="34" charset="0"/>
                <a:ea typeface="Amazon Ember" panose="020B0603020204020204" pitchFamily="34" charset="0"/>
                <a:cs typeface="Arial" panose="020B0604020202020204" pitchFamily="34" charset="0"/>
              </a:rPr>
            </a:br>
            <a:r>
              <a:rPr lang="en-US" altLang="en-US" sz="1200">
                <a:latin typeface="Ubuntu" panose="020B050403060203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356250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rchitecture_AWS_02">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D46727B9-A4B6-B265-1A70-9F3E62481A1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37" name="Title 16">
            <a:extLst>
              <a:ext uri="{FF2B5EF4-FFF2-40B4-BE49-F238E27FC236}">
                <a16:creationId xmlns:a16="http://schemas.microsoft.com/office/drawing/2014/main" id="{6D5F5519-CE5B-6C4F-7BDA-6B4AD549233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2" name="Rectangle: Rounded Corners 1">
            <a:extLst>
              <a:ext uri="{FF2B5EF4-FFF2-40B4-BE49-F238E27FC236}">
                <a16:creationId xmlns:a16="http://schemas.microsoft.com/office/drawing/2014/main" id="{76387878-9D8A-CD72-8BA2-BB1D87C7E5D5}"/>
              </a:ext>
            </a:extLst>
          </p:cNvPr>
          <p:cNvSpPr/>
          <p:nvPr userDrawn="1"/>
        </p:nvSpPr>
        <p:spPr bwMode="auto">
          <a:xfrm>
            <a:off x="5108576" y="4597065"/>
            <a:ext cx="2859087" cy="1005909"/>
          </a:xfrm>
          <a:prstGeom prst="roundRect">
            <a:avLst>
              <a:gd name="adj" fmla="val 6700"/>
            </a:avLst>
          </a:prstGeom>
          <a:solidFill>
            <a:schemeClr val="bg1">
              <a:lumMod val="95000"/>
            </a:schemeClr>
          </a:solidFill>
          <a:ln w="12700">
            <a:solidFill>
              <a:srgbClr val="3966F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Ubuntu" panose="020B0504030602030204" pitchFamily="34" charset="0"/>
                <a:cs typeface="Arial" panose="020B0604020202020204" pitchFamily="34" charset="0"/>
              </a:rPr>
              <a:t>RDS Database</a:t>
            </a:r>
          </a:p>
        </p:txBody>
      </p:sp>
      <p:sp>
        <p:nvSpPr>
          <p:cNvPr id="3" name="Rectangle: Rounded Corners 2">
            <a:extLst>
              <a:ext uri="{FF2B5EF4-FFF2-40B4-BE49-F238E27FC236}">
                <a16:creationId xmlns:a16="http://schemas.microsoft.com/office/drawing/2014/main" id="{0DE520B2-8D41-4621-2D0E-9D0343ED0D10}"/>
              </a:ext>
            </a:extLst>
          </p:cNvPr>
          <p:cNvSpPr/>
          <p:nvPr userDrawn="1"/>
        </p:nvSpPr>
        <p:spPr bwMode="auto">
          <a:xfrm>
            <a:off x="1776413" y="4597065"/>
            <a:ext cx="2859087" cy="1005909"/>
          </a:xfrm>
          <a:prstGeom prst="roundRect">
            <a:avLst>
              <a:gd name="adj" fmla="val 6700"/>
            </a:avLst>
          </a:prstGeom>
          <a:solidFill>
            <a:schemeClr val="bg1">
              <a:lumMod val="95000"/>
            </a:schemeClr>
          </a:solidFill>
          <a:ln w="12700">
            <a:solidFill>
              <a:srgbClr val="50962E"/>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Ubuntu" panose="020B0504030602030204" pitchFamily="34" charset="0"/>
                <a:cs typeface="Arial" panose="020B0604020202020204" pitchFamily="34" charset="0"/>
              </a:rPr>
              <a:t>S3 Buckets</a:t>
            </a:r>
          </a:p>
        </p:txBody>
      </p:sp>
      <p:sp>
        <p:nvSpPr>
          <p:cNvPr id="4" name="Rectangle: Rounded Corners 3">
            <a:extLst>
              <a:ext uri="{FF2B5EF4-FFF2-40B4-BE49-F238E27FC236}">
                <a16:creationId xmlns:a16="http://schemas.microsoft.com/office/drawing/2014/main" id="{D6415067-AC7B-9EB0-C988-BFB053BAC246}"/>
              </a:ext>
            </a:extLst>
          </p:cNvPr>
          <p:cNvSpPr/>
          <p:nvPr userDrawn="1"/>
        </p:nvSpPr>
        <p:spPr bwMode="auto">
          <a:xfrm>
            <a:off x="2552700" y="3336450"/>
            <a:ext cx="5414963" cy="1005909"/>
          </a:xfrm>
          <a:prstGeom prst="roundRect">
            <a:avLst>
              <a:gd name="adj" fmla="val 6700"/>
            </a:avLst>
          </a:prstGeom>
          <a:solidFill>
            <a:schemeClr val="bg1">
              <a:lumMod val="95000"/>
            </a:schemeClr>
          </a:solidFill>
          <a:ln w="12700">
            <a:solidFill>
              <a:srgbClr val="E66A4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r>
              <a:rPr lang="en-US" sz="1200">
                <a:solidFill>
                  <a:sysClr val="windowText" lastClr="000000"/>
                </a:solidFill>
                <a:latin typeface="Ubuntu" panose="020B0504030602030204" pitchFamily="34" charset="0"/>
                <a:cs typeface="Arial" panose="020B0604020202020204" pitchFamily="34" charset="0"/>
              </a:rPr>
              <a:t>EC2 Instances</a:t>
            </a:r>
          </a:p>
        </p:txBody>
      </p:sp>
      <p:sp>
        <p:nvSpPr>
          <p:cNvPr id="5" name="Rectangle: Rounded Corners 4">
            <a:extLst>
              <a:ext uri="{FF2B5EF4-FFF2-40B4-BE49-F238E27FC236}">
                <a16:creationId xmlns:a16="http://schemas.microsoft.com/office/drawing/2014/main" id="{C2700F70-7D1C-09ED-A63D-93A531833B30}"/>
              </a:ext>
            </a:extLst>
          </p:cNvPr>
          <p:cNvSpPr/>
          <p:nvPr userDrawn="1"/>
        </p:nvSpPr>
        <p:spPr bwMode="auto">
          <a:xfrm>
            <a:off x="1776413" y="2075835"/>
            <a:ext cx="6191250" cy="1005909"/>
          </a:xfrm>
          <a:prstGeom prst="roundRect">
            <a:avLst>
              <a:gd name="adj" fmla="val 6700"/>
            </a:avLst>
          </a:prstGeom>
          <a:solidFill>
            <a:schemeClr val="bg1">
              <a:lumMod val="9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Ubuntu" panose="020B0504030602030204" pitchFamily="34" charset="0"/>
                <a:cs typeface="Arial" panose="020B0604020202020204" pitchFamily="34" charset="0"/>
              </a:rPr>
              <a:t>CloudFront CDN</a:t>
            </a:r>
          </a:p>
        </p:txBody>
      </p:sp>
      <p:sp>
        <p:nvSpPr>
          <p:cNvPr id="6" name="Rectangle: Rounded Corners 5">
            <a:extLst>
              <a:ext uri="{FF2B5EF4-FFF2-40B4-BE49-F238E27FC236}">
                <a16:creationId xmlns:a16="http://schemas.microsoft.com/office/drawing/2014/main" id="{ABA45136-B639-8B89-34E8-81CE243DEB63}"/>
              </a:ext>
            </a:extLst>
          </p:cNvPr>
          <p:cNvSpPr/>
          <p:nvPr userDrawn="1"/>
        </p:nvSpPr>
        <p:spPr bwMode="auto">
          <a:xfrm>
            <a:off x="1092201" y="1443038"/>
            <a:ext cx="7137400" cy="4325937"/>
          </a:xfrm>
          <a:prstGeom prst="roundRect">
            <a:avLst>
              <a:gd name="adj" fmla="val 172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ysClr val="windowText" lastClr="000000"/>
                </a:solidFill>
                <a:latin typeface="Ubuntu" panose="020B0504030602030204" pitchFamily="34" charset="0"/>
                <a:cs typeface="Arial" panose="020B0604020202020204" pitchFamily="34" charset="0"/>
              </a:rPr>
              <a:t>AWS Cloud</a:t>
            </a:r>
          </a:p>
        </p:txBody>
      </p:sp>
      <p:sp>
        <p:nvSpPr>
          <p:cNvPr id="7" name="Rectangle: Single Corner Rounded 6">
            <a:extLst>
              <a:ext uri="{FF2B5EF4-FFF2-40B4-BE49-F238E27FC236}">
                <a16:creationId xmlns:a16="http://schemas.microsoft.com/office/drawing/2014/main" id="{8A804454-D9F8-B0FD-0D08-42CF73124744}"/>
              </a:ext>
            </a:extLst>
          </p:cNvPr>
          <p:cNvSpPr/>
          <p:nvPr userDrawn="1"/>
        </p:nvSpPr>
        <p:spPr>
          <a:xfrm flipH="1">
            <a:off x="1092200" y="1447053"/>
            <a:ext cx="381000" cy="381000"/>
          </a:xfrm>
          <a:prstGeom prst="round1Rect">
            <a:avLst>
              <a:gd name="adj" fmla="val 18946"/>
            </a:avLst>
          </a:prstGeom>
          <a:solidFill>
            <a:srgbClr val="242F3E"/>
          </a:soli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56E133D0-58B3-1291-D905-0949DD8E8196}"/>
              </a:ext>
            </a:extLst>
          </p:cNvPr>
          <p:cNvSpPr/>
          <p:nvPr userDrawn="1"/>
        </p:nvSpPr>
        <p:spPr>
          <a:xfrm>
            <a:off x="1149349" y="1554729"/>
            <a:ext cx="266703" cy="165649"/>
          </a:xfrm>
          <a:custGeom>
            <a:avLst/>
            <a:gdLst>
              <a:gd name="connsiteX0" fmla="*/ 254301 w 266703"/>
              <a:gd name="connsiteY0" fmla="*/ 113357 h 165649"/>
              <a:gd name="connsiteX1" fmla="*/ 247243 w 266703"/>
              <a:gd name="connsiteY1" fmla="*/ 144437 h 165649"/>
              <a:gd name="connsiteX2" fmla="*/ 250577 w 266703"/>
              <a:gd name="connsiteY2" fmla="*/ 146037 h 165649"/>
              <a:gd name="connsiteX3" fmla="*/ 265760 w 266703"/>
              <a:gd name="connsiteY3" fmla="*/ 104480 h 165649"/>
              <a:gd name="connsiteX4" fmla="*/ 222297 w 266703"/>
              <a:gd name="connsiteY4" fmla="*/ 108595 h 165649"/>
              <a:gd name="connsiteX5" fmla="*/ 222954 w 266703"/>
              <a:gd name="connsiteY5" fmla="*/ 112300 h 165649"/>
              <a:gd name="connsiteX6" fmla="*/ 254301 w 266703"/>
              <a:gd name="connsiteY6" fmla="*/ 113357 h 165649"/>
              <a:gd name="connsiteX7" fmla="*/ 254301 w 266703"/>
              <a:gd name="connsiteY7" fmla="*/ 113357 h 165649"/>
              <a:gd name="connsiteX8" fmla="*/ 246281 w 266703"/>
              <a:gd name="connsiteY8" fmla="*/ 132493 h 165649"/>
              <a:gd name="connsiteX9" fmla="*/ 241957 w 266703"/>
              <a:gd name="connsiteY9" fmla="*/ 125635 h 165649"/>
              <a:gd name="connsiteX10" fmla="*/ 139087 w 266703"/>
              <a:gd name="connsiteY10" fmla="*/ 146333 h 165649"/>
              <a:gd name="connsiteX11" fmla="*/ 4251 w 266703"/>
              <a:gd name="connsiteY11" fmla="*/ 111138 h 165649"/>
              <a:gd name="connsiteX12" fmla="*/ 1212 w 266703"/>
              <a:gd name="connsiteY12" fmla="*/ 115081 h 165649"/>
              <a:gd name="connsiteX13" fmla="*/ 135963 w 266703"/>
              <a:gd name="connsiteY13" fmla="*/ 165649 h 165649"/>
              <a:gd name="connsiteX14" fmla="*/ 246281 w 266703"/>
              <a:gd name="connsiteY14" fmla="*/ 132493 h 165649"/>
              <a:gd name="connsiteX15" fmla="*/ 246281 w 266703"/>
              <a:gd name="connsiteY15" fmla="*/ 132493 h 165649"/>
              <a:gd name="connsiteX16" fmla="*/ 225860 w 266703"/>
              <a:gd name="connsiteY16" fmla="*/ 82820 h 165649"/>
              <a:gd name="connsiteX17" fmla="*/ 211963 w 266703"/>
              <a:gd name="connsiteY17" fmla="*/ 81286 h 165649"/>
              <a:gd name="connsiteX18" fmla="*/ 201552 w 266703"/>
              <a:gd name="connsiteY18" fmla="*/ 77734 h 165649"/>
              <a:gd name="connsiteX19" fmla="*/ 198780 w 266703"/>
              <a:gd name="connsiteY19" fmla="*/ 75276 h 165649"/>
              <a:gd name="connsiteX20" fmla="*/ 198228 w 266703"/>
              <a:gd name="connsiteY20" fmla="*/ 72800 h 165649"/>
              <a:gd name="connsiteX21" fmla="*/ 198228 w 266703"/>
              <a:gd name="connsiteY21" fmla="*/ 68332 h 165649"/>
              <a:gd name="connsiteX22" fmla="*/ 200285 w 266703"/>
              <a:gd name="connsiteY22" fmla="*/ 65542 h 165649"/>
              <a:gd name="connsiteX23" fmla="*/ 201933 w 266703"/>
              <a:gd name="connsiteY23" fmla="*/ 65856 h 165649"/>
              <a:gd name="connsiteX24" fmla="*/ 204228 w 266703"/>
              <a:gd name="connsiteY24" fmla="*/ 66789 h 165649"/>
              <a:gd name="connsiteX25" fmla="*/ 214172 w 266703"/>
              <a:gd name="connsiteY25" fmla="*/ 69875 h 165649"/>
              <a:gd name="connsiteX26" fmla="*/ 224898 w 266703"/>
              <a:gd name="connsiteY26" fmla="*/ 70952 h 165649"/>
              <a:gd name="connsiteX27" fmla="*/ 238080 w 266703"/>
              <a:gd name="connsiteY27" fmla="*/ 68018 h 165649"/>
              <a:gd name="connsiteX28" fmla="*/ 242738 w 266703"/>
              <a:gd name="connsiteY28" fmla="*/ 59703 h 165649"/>
              <a:gd name="connsiteX29" fmla="*/ 240290 w 266703"/>
              <a:gd name="connsiteY29" fmla="*/ 53521 h 165649"/>
              <a:gd name="connsiteX30" fmla="*/ 231222 w 266703"/>
              <a:gd name="connsiteY30" fmla="*/ 48901 h 165649"/>
              <a:gd name="connsiteX31" fmla="*/ 218125 w 266703"/>
              <a:gd name="connsiteY31" fmla="*/ 44891 h 165649"/>
              <a:gd name="connsiteX32" fmla="*/ 203676 w 266703"/>
              <a:gd name="connsiteY32" fmla="*/ 35957 h 165649"/>
              <a:gd name="connsiteX33" fmla="*/ 199180 w 266703"/>
              <a:gd name="connsiteY33" fmla="*/ 23127 h 165649"/>
              <a:gd name="connsiteX34" fmla="*/ 201638 w 266703"/>
              <a:gd name="connsiteY34" fmla="*/ 13345 h 165649"/>
              <a:gd name="connsiteX35" fmla="*/ 208076 w 266703"/>
              <a:gd name="connsiteY35" fmla="*/ 6096 h 165649"/>
              <a:gd name="connsiteX36" fmla="*/ 217497 w 266703"/>
              <a:gd name="connsiteY36" fmla="*/ 1543 h 165649"/>
              <a:gd name="connsiteX37" fmla="*/ 228850 w 266703"/>
              <a:gd name="connsiteY37" fmla="*/ 0 h 165649"/>
              <a:gd name="connsiteX38" fmla="*/ 234946 w 266703"/>
              <a:gd name="connsiteY38" fmla="*/ 391 h 165649"/>
              <a:gd name="connsiteX39" fmla="*/ 240776 w 266703"/>
              <a:gd name="connsiteY39" fmla="*/ 1391 h 165649"/>
              <a:gd name="connsiteX40" fmla="*/ 245900 w 266703"/>
              <a:gd name="connsiteY40" fmla="*/ 2781 h 165649"/>
              <a:gd name="connsiteX41" fmla="*/ 249701 w 266703"/>
              <a:gd name="connsiteY41" fmla="*/ 4324 h 165649"/>
              <a:gd name="connsiteX42" fmla="*/ 252377 w 266703"/>
              <a:gd name="connsiteY42" fmla="*/ 6487 h 165649"/>
              <a:gd name="connsiteX43" fmla="*/ 253168 w 266703"/>
              <a:gd name="connsiteY43" fmla="*/ 9420 h 165649"/>
              <a:gd name="connsiteX44" fmla="*/ 253168 w 266703"/>
              <a:gd name="connsiteY44" fmla="*/ 13573 h 165649"/>
              <a:gd name="connsiteX45" fmla="*/ 251101 w 266703"/>
              <a:gd name="connsiteY45" fmla="*/ 16345 h 165649"/>
              <a:gd name="connsiteX46" fmla="*/ 247634 w 266703"/>
              <a:gd name="connsiteY46" fmla="*/ 15278 h 165649"/>
              <a:gd name="connsiteX47" fmla="*/ 230289 w 266703"/>
              <a:gd name="connsiteY47" fmla="*/ 11887 h 165649"/>
              <a:gd name="connsiteX48" fmla="*/ 218278 w 266703"/>
              <a:gd name="connsiteY48" fmla="*/ 14345 h 165649"/>
              <a:gd name="connsiteX49" fmla="*/ 214010 w 266703"/>
              <a:gd name="connsiteY49" fmla="*/ 22222 h 165649"/>
              <a:gd name="connsiteX50" fmla="*/ 216706 w 266703"/>
              <a:gd name="connsiteY50" fmla="*/ 28461 h 165649"/>
              <a:gd name="connsiteX51" fmla="*/ 226650 w 266703"/>
              <a:gd name="connsiteY51" fmla="*/ 33328 h 165649"/>
              <a:gd name="connsiteX52" fmla="*/ 239433 w 266703"/>
              <a:gd name="connsiteY52" fmla="*/ 37348 h 165649"/>
              <a:gd name="connsiteX53" fmla="*/ 253396 w 266703"/>
              <a:gd name="connsiteY53" fmla="*/ 45806 h 165649"/>
              <a:gd name="connsiteX54" fmla="*/ 257597 w 266703"/>
              <a:gd name="connsiteY54" fmla="*/ 58141 h 165649"/>
              <a:gd name="connsiteX55" fmla="*/ 255216 w 266703"/>
              <a:gd name="connsiteY55" fmla="*/ 68409 h 165649"/>
              <a:gd name="connsiteX56" fmla="*/ 248653 w 266703"/>
              <a:gd name="connsiteY56" fmla="*/ 76190 h 165649"/>
              <a:gd name="connsiteX57" fmla="*/ 238642 w 266703"/>
              <a:gd name="connsiteY57" fmla="*/ 81124 h 165649"/>
              <a:gd name="connsiteX58" fmla="*/ 225860 w 266703"/>
              <a:gd name="connsiteY58" fmla="*/ 82820 h 165649"/>
              <a:gd name="connsiteX59" fmla="*/ 225860 w 266703"/>
              <a:gd name="connsiteY59" fmla="*/ 82820 h 165649"/>
              <a:gd name="connsiteX60" fmla="*/ 109988 w 266703"/>
              <a:gd name="connsiteY60" fmla="*/ 80496 h 165649"/>
              <a:gd name="connsiteX61" fmla="*/ 106511 w 266703"/>
              <a:gd name="connsiteY61" fmla="*/ 79667 h 165649"/>
              <a:gd name="connsiteX62" fmla="*/ 104616 w 266703"/>
              <a:gd name="connsiteY62" fmla="*/ 76190 h 165649"/>
              <a:gd name="connsiteX63" fmla="*/ 83451 w 266703"/>
              <a:gd name="connsiteY63" fmla="*/ 8020 h 165649"/>
              <a:gd name="connsiteX64" fmla="*/ 82670 w 266703"/>
              <a:gd name="connsiteY64" fmla="*/ 4486 h 165649"/>
              <a:gd name="connsiteX65" fmla="*/ 84890 w 266703"/>
              <a:gd name="connsiteY65" fmla="*/ 2324 h 165649"/>
              <a:gd name="connsiteX66" fmla="*/ 93719 w 266703"/>
              <a:gd name="connsiteY66" fmla="*/ 2324 h 165649"/>
              <a:gd name="connsiteX67" fmla="*/ 97282 w 266703"/>
              <a:gd name="connsiteY67" fmla="*/ 3181 h 165649"/>
              <a:gd name="connsiteX68" fmla="*/ 99082 w 266703"/>
              <a:gd name="connsiteY68" fmla="*/ 6648 h 165649"/>
              <a:gd name="connsiteX69" fmla="*/ 114236 w 266703"/>
              <a:gd name="connsiteY69" fmla="*/ 64941 h 165649"/>
              <a:gd name="connsiteX70" fmla="*/ 128305 w 266703"/>
              <a:gd name="connsiteY70" fmla="*/ 6648 h 165649"/>
              <a:gd name="connsiteX71" fmla="*/ 130029 w 266703"/>
              <a:gd name="connsiteY71" fmla="*/ 3181 h 165649"/>
              <a:gd name="connsiteX72" fmla="*/ 133648 w 266703"/>
              <a:gd name="connsiteY72" fmla="*/ 2324 h 165649"/>
              <a:gd name="connsiteX73" fmla="*/ 140935 w 266703"/>
              <a:gd name="connsiteY73" fmla="*/ 2324 h 165649"/>
              <a:gd name="connsiteX74" fmla="*/ 144554 w 266703"/>
              <a:gd name="connsiteY74" fmla="*/ 3181 h 165649"/>
              <a:gd name="connsiteX75" fmla="*/ 146288 w 266703"/>
              <a:gd name="connsiteY75" fmla="*/ 6648 h 165649"/>
              <a:gd name="connsiteX76" fmla="*/ 160509 w 266703"/>
              <a:gd name="connsiteY76" fmla="*/ 65713 h 165649"/>
              <a:gd name="connsiteX77" fmla="*/ 176130 w 266703"/>
              <a:gd name="connsiteY77" fmla="*/ 6648 h 165649"/>
              <a:gd name="connsiteX78" fmla="*/ 177939 w 266703"/>
              <a:gd name="connsiteY78" fmla="*/ 3181 h 165649"/>
              <a:gd name="connsiteX79" fmla="*/ 181492 w 266703"/>
              <a:gd name="connsiteY79" fmla="*/ 2324 h 165649"/>
              <a:gd name="connsiteX80" fmla="*/ 189855 w 266703"/>
              <a:gd name="connsiteY80" fmla="*/ 2324 h 165649"/>
              <a:gd name="connsiteX81" fmla="*/ 192074 w 266703"/>
              <a:gd name="connsiteY81" fmla="*/ 4486 h 165649"/>
              <a:gd name="connsiteX82" fmla="*/ 191922 w 266703"/>
              <a:gd name="connsiteY82" fmla="*/ 5858 h 165649"/>
              <a:gd name="connsiteX83" fmla="*/ 191274 w 266703"/>
              <a:gd name="connsiteY83" fmla="*/ 8020 h 165649"/>
              <a:gd name="connsiteX84" fmla="*/ 169500 w 266703"/>
              <a:gd name="connsiteY84" fmla="*/ 76190 h 165649"/>
              <a:gd name="connsiteX85" fmla="*/ 167595 w 266703"/>
              <a:gd name="connsiteY85" fmla="*/ 79667 h 165649"/>
              <a:gd name="connsiteX86" fmla="*/ 164128 w 266703"/>
              <a:gd name="connsiteY86" fmla="*/ 80496 h 165649"/>
              <a:gd name="connsiteX87" fmla="*/ 156384 w 266703"/>
              <a:gd name="connsiteY87" fmla="*/ 80496 h 165649"/>
              <a:gd name="connsiteX88" fmla="*/ 152765 w 266703"/>
              <a:gd name="connsiteY88" fmla="*/ 79600 h 165649"/>
              <a:gd name="connsiteX89" fmla="*/ 151031 w 266703"/>
              <a:gd name="connsiteY89" fmla="*/ 76048 h 165649"/>
              <a:gd name="connsiteX90" fmla="*/ 136972 w 266703"/>
              <a:gd name="connsiteY90" fmla="*/ 19279 h 165649"/>
              <a:gd name="connsiteX91" fmla="*/ 123094 w 266703"/>
              <a:gd name="connsiteY91" fmla="*/ 76048 h 165649"/>
              <a:gd name="connsiteX92" fmla="*/ 121351 w 266703"/>
              <a:gd name="connsiteY92" fmla="*/ 79600 h 165649"/>
              <a:gd name="connsiteX93" fmla="*/ 117722 w 266703"/>
              <a:gd name="connsiteY93" fmla="*/ 80496 h 165649"/>
              <a:gd name="connsiteX94" fmla="*/ 109988 w 266703"/>
              <a:gd name="connsiteY94" fmla="*/ 80496 h 165649"/>
              <a:gd name="connsiteX95" fmla="*/ 37522 w 266703"/>
              <a:gd name="connsiteY95" fmla="*/ 70952 h 165649"/>
              <a:gd name="connsiteX96" fmla="*/ 46847 w 266703"/>
              <a:gd name="connsiteY96" fmla="*/ 69332 h 165649"/>
              <a:gd name="connsiteX97" fmla="*/ 55362 w 266703"/>
              <a:gd name="connsiteY97" fmla="*/ 63694 h 165649"/>
              <a:gd name="connsiteX98" fmla="*/ 58448 w 266703"/>
              <a:gd name="connsiteY98" fmla="*/ 58064 h 165649"/>
              <a:gd name="connsiteX99" fmla="*/ 59296 w 266703"/>
              <a:gd name="connsiteY99" fmla="*/ 50435 h 165649"/>
              <a:gd name="connsiteX100" fmla="*/ 59296 w 266703"/>
              <a:gd name="connsiteY100" fmla="*/ 46739 h 165649"/>
              <a:gd name="connsiteX101" fmla="*/ 51019 w 266703"/>
              <a:gd name="connsiteY101" fmla="*/ 45272 h 165649"/>
              <a:gd name="connsiteX102" fmla="*/ 42570 w 266703"/>
              <a:gd name="connsiteY102" fmla="*/ 44729 h 165649"/>
              <a:gd name="connsiteX103" fmla="*/ 29159 w 266703"/>
              <a:gd name="connsiteY103" fmla="*/ 48282 h 165649"/>
              <a:gd name="connsiteX104" fmla="*/ 24730 w 266703"/>
              <a:gd name="connsiteY104" fmla="*/ 58474 h 165649"/>
              <a:gd name="connsiteX105" fmla="*/ 28054 w 266703"/>
              <a:gd name="connsiteY105" fmla="*/ 67789 h 165649"/>
              <a:gd name="connsiteX106" fmla="*/ 37522 w 266703"/>
              <a:gd name="connsiteY106" fmla="*/ 70952 h 165649"/>
              <a:gd name="connsiteX107" fmla="*/ 37522 w 266703"/>
              <a:gd name="connsiteY107" fmla="*/ 70952 h 165649"/>
              <a:gd name="connsiteX108" fmla="*/ 74155 w 266703"/>
              <a:gd name="connsiteY108" fmla="*/ 57541 h 165649"/>
              <a:gd name="connsiteX109" fmla="*/ 75174 w 266703"/>
              <a:gd name="connsiteY109" fmla="*/ 65399 h 165649"/>
              <a:gd name="connsiteX110" fmla="*/ 78098 w 266703"/>
              <a:gd name="connsiteY110" fmla="*/ 71723 h 165649"/>
              <a:gd name="connsiteX111" fmla="*/ 78727 w 266703"/>
              <a:gd name="connsiteY111" fmla="*/ 73714 h 165649"/>
              <a:gd name="connsiteX112" fmla="*/ 76993 w 266703"/>
              <a:gd name="connsiteY112" fmla="*/ 76343 h 165649"/>
              <a:gd name="connsiteX113" fmla="*/ 71307 w 266703"/>
              <a:gd name="connsiteY113" fmla="*/ 80058 h 165649"/>
              <a:gd name="connsiteX114" fmla="*/ 68945 w 266703"/>
              <a:gd name="connsiteY114" fmla="*/ 80829 h 165649"/>
              <a:gd name="connsiteX115" fmla="*/ 66259 w 266703"/>
              <a:gd name="connsiteY115" fmla="*/ 79600 h 165649"/>
              <a:gd name="connsiteX116" fmla="*/ 63030 w 266703"/>
              <a:gd name="connsiteY116" fmla="*/ 75505 h 165649"/>
              <a:gd name="connsiteX117" fmla="*/ 60258 w 266703"/>
              <a:gd name="connsiteY117" fmla="*/ 70323 h 165649"/>
              <a:gd name="connsiteX118" fmla="*/ 33740 w 266703"/>
              <a:gd name="connsiteY118" fmla="*/ 82515 h 165649"/>
              <a:gd name="connsiteX119" fmla="*/ 15729 w 266703"/>
              <a:gd name="connsiteY119" fmla="*/ 76190 h 165649"/>
              <a:gd name="connsiteX120" fmla="*/ 9109 w 266703"/>
              <a:gd name="connsiteY120" fmla="*/ 59236 h 165649"/>
              <a:gd name="connsiteX121" fmla="*/ 17329 w 266703"/>
              <a:gd name="connsiteY121" fmla="*/ 41110 h 165649"/>
              <a:gd name="connsiteX122" fmla="*/ 39417 w 266703"/>
              <a:gd name="connsiteY122" fmla="*/ 34242 h 165649"/>
              <a:gd name="connsiteX123" fmla="*/ 48971 w 266703"/>
              <a:gd name="connsiteY123" fmla="*/ 34938 h 165649"/>
              <a:gd name="connsiteX124" fmla="*/ 59296 w 266703"/>
              <a:gd name="connsiteY124" fmla="*/ 36871 h 165649"/>
              <a:gd name="connsiteX125" fmla="*/ 59296 w 266703"/>
              <a:gd name="connsiteY125" fmla="*/ 30404 h 165649"/>
              <a:gd name="connsiteX126" fmla="*/ 55048 w 266703"/>
              <a:gd name="connsiteY126" fmla="*/ 16278 h 165649"/>
              <a:gd name="connsiteX127" fmla="*/ 40379 w 266703"/>
              <a:gd name="connsiteY127" fmla="*/ 12202 h 165649"/>
              <a:gd name="connsiteX128" fmla="*/ 30654 w 266703"/>
              <a:gd name="connsiteY128" fmla="*/ 13345 h 165649"/>
              <a:gd name="connsiteX129" fmla="*/ 20948 w 266703"/>
              <a:gd name="connsiteY129" fmla="*/ 16345 h 165649"/>
              <a:gd name="connsiteX130" fmla="*/ 17795 w 266703"/>
              <a:gd name="connsiteY130" fmla="*/ 17507 h 165649"/>
              <a:gd name="connsiteX131" fmla="*/ 16376 w 266703"/>
              <a:gd name="connsiteY131" fmla="*/ 17736 h 165649"/>
              <a:gd name="connsiteX132" fmla="*/ 14471 w 266703"/>
              <a:gd name="connsiteY132" fmla="*/ 14954 h 165649"/>
              <a:gd name="connsiteX133" fmla="*/ 14471 w 266703"/>
              <a:gd name="connsiteY133" fmla="*/ 10649 h 165649"/>
              <a:gd name="connsiteX134" fmla="*/ 15119 w 266703"/>
              <a:gd name="connsiteY134" fmla="*/ 7572 h 165649"/>
              <a:gd name="connsiteX135" fmla="*/ 17643 w 266703"/>
              <a:gd name="connsiteY135" fmla="*/ 5715 h 165649"/>
              <a:gd name="connsiteX136" fmla="*/ 28997 w 266703"/>
              <a:gd name="connsiteY136" fmla="*/ 1705 h 165649"/>
              <a:gd name="connsiteX137" fmla="*/ 43056 w 266703"/>
              <a:gd name="connsiteY137" fmla="*/ 0 h 165649"/>
              <a:gd name="connsiteX138" fmla="*/ 66649 w 266703"/>
              <a:gd name="connsiteY138" fmla="*/ 7172 h 165649"/>
              <a:gd name="connsiteX139" fmla="*/ 74155 w 266703"/>
              <a:gd name="connsiteY139" fmla="*/ 28842 h 165649"/>
              <a:gd name="connsiteX140" fmla="*/ 74155 w 266703"/>
              <a:gd name="connsiteY140" fmla="*/ 57541 h 16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66703" h="165649">
                <a:moveTo>
                  <a:pt x="254301" y="113357"/>
                </a:moveTo>
                <a:cubicBezTo>
                  <a:pt x="257740" y="117824"/>
                  <a:pt x="250491" y="136208"/>
                  <a:pt x="247243" y="144437"/>
                </a:cubicBezTo>
                <a:cubicBezTo>
                  <a:pt x="246253" y="146933"/>
                  <a:pt x="248367" y="147914"/>
                  <a:pt x="250577" y="146037"/>
                </a:cubicBezTo>
                <a:cubicBezTo>
                  <a:pt x="264988" y="133807"/>
                  <a:pt x="268722" y="108175"/>
                  <a:pt x="265760" y="104480"/>
                </a:cubicBezTo>
                <a:cubicBezTo>
                  <a:pt x="262836" y="100803"/>
                  <a:pt x="237652" y="97650"/>
                  <a:pt x="222297" y="108595"/>
                </a:cubicBezTo>
                <a:cubicBezTo>
                  <a:pt x="219926" y="110280"/>
                  <a:pt x="220335" y="112605"/>
                  <a:pt x="222954" y="112300"/>
                </a:cubicBezTo>
                <a:cubicBezTo>
                  <a:pt x="231603" y="111233"/>
                  <a:pt x="250872" y="108899"/>
                  <a:pt x="254301" y="113357"/>
                </a:cubicBezTo>
                <a:lnTo>
                  <a:pt x="254301" y="113357"/>
                </a:lnTo>
                <a:close/>
                <a:moveTo>
                  <a:pt x="246281" y="132493"/>
                </a:moveTo>
                <a:cubicBezTo>
                  <a:pt x="251215" y="128892"/>
                  <a:pt x="246986" y="123530"/>
                  <a:pt x="241957" y="125635"/>
                </a:cubicBezTo>
                <a:cubicBezTo>
                  <a:pt x="208496" y="139579"/>
                  <a:pt x="172167" y="146333"/>
                  <a:pt x="139087" y="146333"/>
                </a:cubicBezTo>
                <a:cubicBezTo>
                  <a:pt x="90100" y="146333"/>
                  <a:pt x="42627" y="133102"/>
                  <a:pt x="4251" y="111138"/>
                </a:cubicBezTo>
                <a:cubicBezTo>
                  <a:pt x="898" y="109214"/>
                  <a:pt x="-1588" y="112614"/>
                  <a:pt x="1212" y="115081"/>
                </a:cubicBezTo>
                <a:cubicBezTo>
                  <a:pt x="36769" y="146666"/>
                  <a:pt x="83785" y="165649"/>
                  <a:pt x="135963" y="165649"/>
                </a:cubicBezTo>
                <a:cubicBezTo>
                  <a:pt x="173205" y="165649"/>
                  <a:pt x="216458" y="154143"/>
                  <a:pt x="246281" y="132493"/>
                </a:cubicBezTo>
                <a:lnTo>
                  <a:pt x="246281" y="132493"/>
                </a:lnTo>
                <a:close/>
                <a:moveTo>
                  <a:pt x="225860" y="82820"/>
                </a:moveTo>
                <a:cubicBezTo>
                  <a:pt x="221116" y="82820"/>
                  <a:pt x="216477" y="82315"/>
                  <a:pt x="211963" y="81286"/>
                </a:cubicBezTo>
                <a:cubicBezTo>
                  <a:pt x="207429" y="80248"/>
                  <a:pt x="203962" y="79077"/>
                  <a:pt x="201552" y="77734"/>
                </a:cubicBezTo>
                <a:cubicBezTo>
                  <a:pt x="200075" y="76933"/>
                  <a:pt x="199151" y="76095"/>
                  <a:pt x="198780" y="75276"/>
                </a:cubicBezTo>
                <a:cubicBezTo>
                  <a:pt x="198418" y="74438"/>
                  <a:pt x="198228" y="73619"/>
                  <a:pt x="198228" y="72800"/>
                </a:cubicBezTo>
                <a:lnTo>
                  <a:pt x="198228" y="68332"/>
                </a:lnTo>
                <a:cubicBezTo>
                  <a:pt x="198228" y="66484"/>
                  <a:pt x="198923" y="65542"/>
                  <a:pt x="200285" y="65542"/>
                </a:cubicBezTo>
                <a:cubicBezTo>
                  <a:pt x="200809" y="65542"/>
                  <a:pt x="201361" y="65665"/>
                  <a:pt x="201933" y="65856"/>
                </a:cubicBezTo>
                <a:cubicBezTo>
                  <a:pt x="202514" y="66075"/>
                  <a:pt x="203276" y="66380"/>
                  <a:pt x="204228" y="66789"/>
                </a:cubicBezTo>
                <a:cubicBezTo>
                  <a:pt x="207276" y="68132"/>
                  <a:pt x="210581" y="69152"/>
                  <a:pt x="214172" y="69875"/>
                </a:cubicBezTo>
                <a:cubicBezTo>
                  <a:pt x="217754" y="70590"/>
                  <a:pt x="221326" y="70952"/>
                  <a:pt x="224898" y="70952"/>
                </a:cubicBezTo>
                <a:cubicBezTo>
                  <a:pt x="230584" y="70952"/>
                  <a:pt x="234975" y="69980"/>
                  <a:pt x="238080" y="68018"/>
                </a:cubicBezTo>
                <a:cubicBezTo>
                  <a:pt x="241195" y="66075"/>
                  <a:pt x="242738" y="63303"/>
                  <a:pt x="242738" y="59703"/>
                </a:cubicBezTo>
                <a:cubicBezTo>
                  <a:pt x="242738" y="57226"/>
                  <a:pt x="241928" y="55178"/>
                  <a:pt x="240290" y="53521"/>
                </a:cubicBezTo>
                <a:cubicBezTo>
                  <a:pt x="238661" y="51864"/>
                  <a:pt x="235632" y="50349"/>
                  <a:pt x="231222" y="48901"/>
                </a:cubicBezTo>
                <a:lnTo>
                  <a:pt x="218125" y="44891"/>
                </a:lnTo>
                <a:cubicBezTo>
                  <a:pt x="211486" y="42834"/>
                  <a:pt x="206676" y="39853"/>
                  <a:pt x="203676" y="35957"/>
                </a:cubicBezTo>
                <a:cubicBezTo>
                  <a:pt x="200675" y="32033"/>
                  <a:pt x="199180" y="27775"/>
                  <a:pt x="199180" y="23127"/>
                </a:cubicBezTo>
                <a:cubicBezTo>
                  <a:pt x="199180" y="19441"/>
                  <a:pt x="199990" y="16183"/>
                  <a:pt x="201638" y="13345"/>
                </a:cubicBezTo>
                <a:cubicBezTo>
                  <a:pt x="203257" y="10516"/>
                  <a:pt x="205400" y="8106"/>
                  <a:pt x="208076" y="6096"/>
                </a:cubicBezTo>
                <a:cubicBezTo>
                  <a:pt x="210791" y="4096"/>
                  <a:pt x="213925" y="2591"/>
                  <a:pt x="217497" y="1543"/>
                </a:cubicBezTo>
                <a:cubicBezTo>
                  <a:pt x="221059" y="524"/>
                  <a:pt x="224850" y="0"/>
                  <a:pt x="228850" y="0"/>
                </a:cubicBezTo>
                <a:cubicBezTo>
                  <a:pt x="230851" y="0"/>
                  <a:pt x="232880" y="133"/>
                  <a:pt x="234946" y="391"/>
                </a:cubicBezTo>
                <a:cubicBezTo>
                  <a:pt x="236994" y="638"/>
                  <a:pt x="238937" y="981"/>
                  <a:pt x="240776" y="1391"/>
                </a:cubicBezTo>
                <a:cubicBezTo>
                  <a:pt x="242614" y="1819"/>
                  <a:pt x="244329" y="2276"/>
                  <a:pt x="245900" y="2781"/>
                </a:cubicBezTo>
                <a:cubicBezTo>
                  <a:pt x="247481" y="3305"/>
                  <a:pt x="248739" y="3820"/>
                  <a:pt x="249701" y="4324"/>
                </a:cubicBezTo>
                <a:cubicBezTo>
                  <a:pt x="250948" y="5039"/>
                  <a:pt x="251834" y="5763"/>
                  <a:pt x="252377" y="6487"/>
                </a:cubicBezTo>
                <a:cubicBezTo>
                  <a:pt x="252901" y="7201"/>
                  <a:pt x="253168" y="8172"/>
                  <a:pt x="253168" y="9420"/>
                </a:cubicBezTo>
                <a:lnTo>
                  <a:pt x="253168" y="13573"/>
                </a:lnTo>
                <a:cubicBezTo>
                  <a:pt x="253168" y="15430"/>
                  <a:pt x="252482" y="16345"/>
                  <a:pt x="251101" y="16345"/>
                </a:cubicBezTo>
                <a:cubicBezTo>
                  <a:pt x="250367" y="16345"/>
                  <a:pt x="249224" y="16002"/>
                  <a:pt x="247634" y="15278"/>
                </a:cubicBezTo>
                <a:cubicBezTo>
                  <a:pt x="242490" y="13002"/>
                  <a:pt x="236680" y="11887"/>
                  <a:pt x="230289" y="11887"/>
                </a:cubicBezTo>
                <a:cubicBezTo>
                  <a:pt x="225126" y="11887"/>
                  <a:pt x="221116" y="12706"/>
                  <a:pt x="218278" y="14345"/>
                </a:cubicBezTo>
                <a:cubicBezTo>
                  <a:pt x="215430" y="16002"/>
                  <a:pt x="214010" y="18621"/>
                  <a:pt x="214010" y="22222"/>
                </a:cubicBezTo>
                <a:cubicBezTo>
                  <a:pt x="214010" y="24679"/>
                  <a:pt x="214906" y="26765"/>
                  <a:pt x="216706" y="28461"/>
                </a:cubicBezTo>
                <a:cubicBezTo>
                  <a:pt x="218497" y="30156"/>
                  <a:pt x="221802" y="31775"/>
                  <a:pt x="226650" y="33328"/>
                </a:cubicBezTo>
                <a:lnTo>
                  <a:pt x="239433" y="37348"/>
                </a:lnTo>
                <a:cubicBezTo>
                  <a:pt x="245957" y="39386"/>
                  <a:pt x="250615" y="42224"/>
                  <a:pt x="253396" y="45806"/>
                </a:cubicBezTo>
                <a:cubicBezTo>
                  <a:pt x="256197" y="49416"/>
                  <a:pt x="257597" y="53521"/>
                  <a:pt x="257597" y="58141"/>
                </a:cubicBezTo>
                <a:cubicBezTo>
                  <a:pt x="257597" y="61960"/>
                  <a:pt x="256806" y="65380"/>
                  <a:pt x="255216" y="68409"/>
                </a:cubicBezTo>
                <a:cubicBezTo>
                  <a:pt x="253634" y="71447"/>
                  <a:pt x="251453" y="74028"/>
                  <a:pt x="248653" y="76190"/>
                </a:cubicBezTo>
                <a:cubicBezTo>
                  <a:pt x="245872" y="78353"/>
                  <a:pt x="242538" y="79991"/>
                  <a:pt x="238642" y="81124"/>
                </a:cubicBezTo>
                <a:cubicBezTo>
                  <a:pt x="234737" y="82267"/>
                  <a:pt x="230479" y="82820"/>
                  <a:pt x="225860" y="82820"/>
                </a:cubicBezTo>
                <a:lnTo>
                  <a:pt x="225860" y="82820"/>
                </a:lnTo>
                <a:close/>
                <a:moveTo>
                  <a:pt x="109988" y="80496"/>
                </a:moveTo>
                <a:cubicBezTo>
                  <a:pt x="108407" y="80496"/>
                  <a:pt x="107254" y="80239"/>
                  <a:pt x="106511" y="79667"/>
                </a:cubicBezTo>
                <a:cubicBezTo>
                  <a:pt x="105768" y="79086"/>
                  <a:pt x="105140" y="77943"/>
                  <a:pt x="104616" y="76190"/>
                </a:cubicBezTo>
                <a:lnTo>
                  <a:pt x="83451" y="8020"/>
                </a:lnTo>
                <a:cubicBezTo>
                  <a:pt x="82946" y="6267"/>
                  <a:pt x="82670" y="5096"/>
                  <a:pt x="82670" y="4486"/>
                </a:cubicBezTo>
                <a:cubicBezTo>
                  <a:pt x="82670" y="3048"/>
                  <a:pt x="83413" y="2324"/>
                  <a:pt x="84890" y="2324"/>
                </a:cubicBezTo>
                <a:lnTo>
                  <a:pt x="93719" y="2324"/>
                </a:lnTo>
                <a:cubicBezTo>
                  <a:pt x="95405" y="2324"/>
                  <a:pt x="96586" y="2610"/>
                  <a:pt x="97282" y="3181"/>
                </a:cubicBezTo>
                <a:cubicBezTo>
                  <a:pt x="97958" y="3734"/>
                  <a:pt x="98558" y="4877"/>
                  <a:pt x="99082" y="6648"/>
                </a:cubicBezTo>
                <a:lnTo>
                  <a:pt x="114236" y="64941"/>
                </a:lnTo>
                <a:lnTo>
                  <a:pt x="128305" y="6648"/>
                </a:lnTo>
                <a:cubicBezTo>
                  <a:pt x="128724" y="4877"/>
                  <a:pt x="129295" y="3734"/>
                  <a:pt x="130029" y="3181"/>
                </a:cubicBezTo>
                <a:cubicBezTo>
                  <a:pt x="130762" y="2610"/>
                  <a:pt x="131972" y="2324"/>
                  <a:pt x="133648" y="2324"/>
                </a:cubicBezTo>
                <a:lnTo>
                  <a:pt x="140935" y="2324"/>
                </a:lnTo>
                <a:cubicBezTo>
                  <a:pt x="142602" y="2324"/>
                  <a:pt x="143811" y="2610"/>
                  <a:pt x="144554" y="3181"/>
                </a:cubicBezTo>
                <a:cubicBezTo>
                  <a:pt x="145288" y="3734"/>
                  <a:pt x="145869" y="4877"/>
                  <a:pt x="146288" y="6648"/>
                </a:cubicBezTo>
                <a:lnTo>
                  <a:pt x="160509" y="65713"/>
                </a:lnTo>
                <a:lnTo>
                  <a:pt x="176130" y="6648"/>
                </a:lnTo>
                <a:cubicBezTo>
                  <a:pt x="176653" y="4877"/>
                  <a:pt x="177254" y="3734"/>
                  <a:pt x="177939" y="3181"/>
                </a:cubicBezTo>
                <a:cubicBezTo>
                  <a:pt x="178635" y="2610"/>
                  <a:pt x="179806" y="2324"/>
                  <a:pt x="181492" y="2324"/>
                </a:cubicBezTo>
                <a:lnTo>
                  <a:pt x="189855" y="2324"/>
                </a:lnTo>
                <a:cubicBezTo>
                  <a:pt x="191341" y="2324"/>
                  <a:pt x="192074" y="3048"/>
                  <a:pt x="192074" y="4486"/>
                </a:cubicBezTo>
                <a:cubicBezTo>
                  <a:pt x="192074" y="4877"/>
                  <a:pt x="192008" y="5353"/>
                  <a:pt x="191922" y="5858"/>
                </a:cubicBezTo>
                <a:cubicBezTo>
                  <a:pt x="191798" y="6391"/>
                  <a:pt x="191608" y="7106"/>
                  <a:pt x="191274" y="8020"/>
                </a:cubicBezTo>
                <a:lnTo>
                  <a:pt x="169500" y="76190"/>
                </a:lnTo>
                <a:cubicBezTo>
                  <a:pt x="168976" y="77943"/>
                  <a:pt x="168338" y="79086"/>
                  <a:pt x="167595" y="79667"/>
                </a:cubicBezTo>
                <a:cubicBezTo>
                  <a:pt x="166862" y="80239"/>
                  <a:pt x="165700" y="80496"/>
                  <a:pt x="164128" y="80496"/>
                </a:cubicBezTo>
                <a:lnTo>
                  <a:pt x="156384" y="80496"/>
                </a:lnTo>
                <a:cubicBezTo>
                  <a:pt x="154708" y="80496"/>
                  <a:pt x="153498" y="80210"/>
                  <a:pt x="152765" y="79600"/>
                </a:cubicBezTo>
                <a:cubicBezTo>
                  <a:pt x="152031" y="78981"/>
                  <a:pt x="151450" y="77781"/>
                  <a:pt x="151031" y="76048"/>
                </a:cubicBezTo>
                <a:lnTo>
                  <a:pt x="136972" y="19279"/>
                </a:lnTo>
                <a:lnTo>
                  <a:pt x="123094" y="76048"/>
                </a:lnTo>
                <a:cubicBezTo>
                  <a:pt x="122675" y="77781"/>
                  <a:pt x="122085" y="78981"/>
                  <a:pt x="121351" y="79600"/>
                </a:cubicBezTo>
                <a:cubicBezTo>
                  <a:pt x="120608" y="80210"/>
                  <a:pt x="119408" y="80496"/>
                  <a:pt x="117722" y="80496"/>
                </a:cubicBezTo>
                <a:lnTo>
                  <a:pt x="109988" y="80496"/>
                </a:lnTo>
                <a:close/>
                <a:moveTo>
                  <a:pt x="37522" y="70952"/>
                </a:moveTo>
                <a:cubicBezTo>
                  <a:pt x="40484" y="70952"/>
                  <a:pt x="43580" y="70409"/>
                  <a:pt x="46847" y="69332"/>
                </a:cubicBezTo>
                <a:cubicBezTo>
                  <a:pt x="50104" y="68247"/>
                  <a:pt x="52943" y="66380"/>
                  <a:pt x="55362" y="63694"/>
                </a:cubicBezTo>
                <a:cubicBezTo>
                  <a:pt x="56848" y="62055"/>
                  <a:pt x="57858" y="60179"/>
                  <a:pt x="58448" y="58064"/>
                </a:cubicBezTo>
                <a:cubicBezTo>
                  <a:pt x="59020" y="55969"/>
                  <a:pt x="59296" y="53426"/>
                  <a:pt x="59296" y="50435"/>
                </a:cubicBezTo>
                <a:lnTo>
                  <a:pt x="59296" y="46739"/>
                </a:lnTo>
                <a:cubicBezTo>
                  <a:pt x="56686" y="46120"/>
                  <a:pt x="53924" y="45634"/>
                  <a:pt x="51019" y="45272"/>
                </a:cubicBezTo>
                <a:cubicBezTo>
                  <a:pt x="48123" y="44920"/>
                  <a:pt x="45313" y="44729"/>
                  <a:pt x="42570" y="44729"/>
                </a:cubicBezTo>
                <a:cubicBezTo>
                  <a:pt x="36579" y="44729"/>
                  <a:pt x="32093" y="45910"/>
                  <a:pt x="29159" y="48282"/>
                </a:cubicBezTo>
                <a:cubicBezTo>
                  <a:pt x="26216" y="50644"/>
                  <a:pt x="24730" y="54026"/>
                  <a:pt x="24730" y="58474"/>
                </a:cubicBezTo>
                <a:cubicBezTo>
                  <a:pt x="24730" y="62579"/>
                  <a:pt x="25844" y="65675"/>
                  <a:pt x="28054" y="67789"/>
                </a:cubicBezTo>
                <a:cubicBezTo>
                  <a:pt x="30264" y="69904"/>
                  <a:pt x="33426" y="70952"/>
                  <a:pt x="37522" y="70952"/>
                </a:cubicBezTo>
                <a:lnTo>
                  <a:pt x="37522" y="70952"/>
                </a:lnTo>
                <a:close/>
                <a:moveTo>
                  <a:pt x="74155" y="57541"/>
                </a:moveTo>
                <a:cubicBezTo>
                  <a:pt x="74155" y="60827"/>
                  <a:pt x="74488" y="63437"/>
                  <a:pt x="75174" y="65399"/>
                </a:cubicBezTo>
                <a:cubicBezTo>
                  <a:pt x="75869" y="67361"/>
                  <a:pt x="76841" y="69475"/>
                  <a:pt x="78098" y="71723"/>
                </a:cubicBezTo>
                <a:cubicBezTo>
                  <a:pt x="78517" y="72447"/>
                  <a:pt x="78727" y="73114"/>
                  <a:pt x="78727" y="73714"/>
                </a:cubicBezTo>
                <a:cubicBezTo>
                  <a:pt x="78727" y="74657"/>
                  <a:pt x="78146" y="75533"/>
                  <a:pt x="76993" y="76343"/>
                </a:cubicBezTo>
                <a:lnTo>
                  <a:pt x="71307" y="80058"/>
                </a:lnTo>
                <a:cubicBezTo>
                  <a:pt x="70469" y="80562"/>
                  <a:pt x="69678" y="80829"/>
                  <a:pt x="68945" y="80829"/>
                </a:cubicBezTo>
                <a:cubicBezTo>
                  <a:pt x="67983" y="80829"/>
                  <a:pt x="67097" y="80420"/>
                  <a:pt x="66259" y="79600"/>
                </a:cubicBezTo>
                <a:cubicBezTo>
                  <a:pt x="64982" y="78353"/>
                  <a:pt x="63916" y="77000"/>
                  <a:pt x="63030" y="75505"/>
                </a:cubicBezTo>
                <a:cubicBezTo>
                  <a:pt x="62115" y="74019"/>
                  <a:pt x="61201" y="72276"/>
                  <a:pt x="60258" y="70323"/>
                </a:cubicBezTo>
                <a:cubicBezTo>
                  <a:pt x="53200" y="78448"/>
                  <a:pt x="44370" y="82515"/>
                  <a:pt x="33740" y="82515"/>
                </a:cubicBezTo>
                <a:cubicBezTo>
                  <a:pt x="26158" y="82515"/>
                  <a:pt x="20158" y="80420"/>
                  <a:pt x="15729" y="76190"/>
                </a:cubicBezTo>
                <a:cubicBezTo>
                  <a:pt x="11318" y="71980"/>
                  <a:pt x="9109" y="66323"/>
                  <a:pt x="9109" y="59236"/>
                </a:cubicBezTo>
                <a:cubicBezTo>
                  <a:pt x="9109" y="51740"/>
                  <a:pt x="11842" y="45682"/>
                  <a:pt x="17329" y="41110"/>
                </a:cubicBezTo>
                <a:cubicBezTo>
                  <a:pt x="22787" y="36538"/>
                  <a:pt x="30168" y="34242"/>
                  <a:pt x="39417" y="34242"/>
                </a:cubicBezTo>
                <a:cubicBezTo>
                  <a:pt x="42475" y="34242"/>
                  <a:pt x="45656" y="34481"/>
                  <a:pt x="48971" y="34938"/>
                </a:cubicBezTo>
                <a:cubicBezTo>
                  <a:pt x="52276" y="35395"/>
                  <a:pt x="55734" y="36052"/>
                  <a:pt x="59296" y="36871"/>
                </a:cubicBezTo>
                <a:lnTo>
                  <a:pt x="59296" y="30404"/>
                </a:lnTo>
                <a:cubicBezTo>
                  <a:pt x="59296" y="23717"/>
                  <a:pt x="57896" y="19012"/>
                  <a:pt x="55048" y="16278"/>
                </a:cubicBezTo>
                <a:cubicBezTo>
                  <a:pt x="52209" y="13554"/>
                  <a:pt x="47323" y="12202"/>
                  <a:pt x="40379" y="12202"/>
                </a:cubicBezTo>
                <a:cubicBezTo>
                  <a:pt x="37207" y="12202"/>
                  <a:pt x="33969" y="12573"/>
                  <a:pt x="30654" y="13345"/>
                </a:cubicBezTo>
                <a:cubicBezTo>
                  <a:pt x="27349" y="14116"/>
                  <a:pt x="24101" y="15116"/>
                  <a:pt x="20948" y="16345"/>
                </a:cubicBezTo>
                <a:cubicBezTo>
                  <a:pt x="19472" y="16964"/>
                  <a:pt x="18415" y="17355"/>
                  <a:pt x="17795" y="17507"/>
                </a:cubicBezTo>
                <a:cubicBezTo>
                  <a:pt x="17167" y="17659"/>
                  <a:pt x="16691" y="17736"/>
                  <a:pt x="16376" y="17736"/>
                </a:cubicBezTo>
                <a:cubicBezTo>
                  <a:pt x="15119" y="17736"/>
                  <a:pt x="14471" y="16821"/>
                  <a:pt x="14471" y="14954"/>
                </a:cubicBezTo>
                <a:lnTo>
                  <a:pt x="14471" y="10649"/>
                </a:lnTo>
                <a:cubicBezTo>
                  <a:pt x="14471" y="9201"/>
                  <a:pt x="14700" y="8172"/>
                  <a:pt x="15119" y="7572"/>
                </a:cubicBezTo>
                <a:cubicBezTo>
                  <a:pt x="15538" y="6944"/>
                  <a:pt x="16376" y="6325"/>
                  <a:pt x="17643" y="5715"/>
                </a:cubicBezTo>
                <a:cubicBezTo>
                  <a:pt x="20796" y="4162"/>
                  <a:pt x="24587" y="2829"/>
                  <a:pt x="28997" y="1705"/>
                </a:cubicBezTo>
                <a:cubicBezTo>
                  <a:pt x="33426" y="572"/>
                  <a:pt x="38103" y="0"/>
                  <a:pt x="43056" y="0"/>
                </a:cubicBezTo>
                <a:cubicBezTo>
                  <a:pt x="53781" y="0"/>
                  <a:pt x="61649" y="2410"/>
                  <a:pt x="66649" y="7172"/>
                </a:cubicBezTo>
                <a:cubicBezTo>
                  <a:pt x="71640" y="11954"/>
                  <a:pt x="74155" y="19174"/>
                  <a:pt x="74155" y="28842"/>
                </a:cubicBezTo>
                <a:lnTo>
                  <a:pt x="74155" y="57541"/>
                </a:lnTo>
                <a:close/>
              </a:path>
            </a:pathLst>
          </a:custGeom>
          <a:solidFill>
            <a:srgbClr val="FFFFFF"/>
          </a:solidFill>
          <a:ln w="9525" cap="flat">
            <a:noFill/>
            <a:prstDash val="solid"/>
            <a:miter/>
          </a:ln>
        </p:spPr>
        <p:txBody>
          <a:bodyPr rtlCol="0" anchor="ctr"/>
          <a:lstStyle/>
          <a:p>
            <a:endParaRPr lang="en-IN"/>
          </a:p>
        </p:txBody>
      </p:sp>
      <p:sp>
        <p:nvSpPr>
          <p:cNvPr id="9" name="Rectangle: Rounded Corners 8">
            <a:extLst>
              <a:ext uri="{FF2B5EF4-FFF2-40B4-BE49-F238E27FC236}">
                <a16:creationId xmlns:a16="http://schemas.microsoft.com/office/drawing/2014/main" id="{AD0B498F-14E9-37AF-5493-11CD901901D8}"/>
              </a:ext>
            </a:extLst>
          </p:cNvPr>
          <p:cNvSpPr/>
          <p:nvPr userDrawn="1"/>
        </p:nvSpPr>
        <p:spPr bwMode="auto">
          <a:xfrm>
            <a:off x="8651875" y="2672593"/>
            <a:ext cx="2447926" cy="1124008"/>
          </a:xfrm>
          <a:prstGeom prst="roundRect">
            <a:avLst>
              <a:gd name="adj" fmla="val 4536"/>
            </a:avLst>
          </a:prstGeom>
          <a:solidFill>
            <a:schemeClr val="bg1">
              <a:lumMod val="95000"/>
            </a:schemeClr>
          </a:solidFill>
          <a:ln w="12700">
            <a:solidFill>
              <a:srgbClr val="E3B0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r>
              <a:rPr lang="en-US" sz="1200">
                <a:solidFill>
                  <a:sysClr val="windowText" lastClr="000000"/>
                </a:solidFill>
                <a:latin typeface="Ubuntu" panose="020B0504030602030204" pitchFamily="34" charset="0"/>
                <a:cs typeface="Arial" panose="020B0604020202020204" pitchFamily="34" charset="0"/>
              </a:rPr>
              <a:t>User</a:t>
            </a:r>
          </a:p>
        </p:txBody>
      </p:sp>
      <p:cxnSp>
        <p:nvCxnSpPr>
          <p:cNvPr id="10" name="Connector: Elbow 9">
            <a:extLst>
              <a:ext uri="{FF2B5EF4-FFF2-40B4-BE49-F238E27FC236}">
                <a16:creationId xmlns:a16="http://schemas.microsoft.com/office/drawing/2014/main" id="{02F6C90F-62E4-88BD-BEAD-3DA70D608CF2}"/>
              </a:ext>
            </a:extLst>
          </p:cNvPr>
          <p:cNvCxnSpPr>
            <a:cxnSpLocks/>
            <a:stCxn id="35" idx="2"/>
            <a:endCxn id="21" idx="1"/>
          </p:cNvCxnSpPr>
          <p:nvPr userDrawn="1"/>
        </p:nvCxnSpPr>
        <p:spPr>
          <a:xfrm rot="16200000" flipH="1">
            <a:off x="5139981" y="3914241"/>
            <a:ext cx="949350" cy="1642025"/>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5C1AC76A-7656-05D4-C336-847D9933AB09}"/>
              </a:ext>
            </a:extLst>
          </p:cNvPr>
          <p:cNvSpPr/>
          <p:nvPr userDrawn="1"/>
        </p:nvSpPr>
        <p:spPr>
          <a:xfrm>
            <a:off x="9555374" y="3074054"/>
            <a:ext cx="1440000" cy="618480"/>
          </a:xfrm>
          <a:prstGeom prst="roundRect">
            <a:avLst>
              <a:gd name="adj" fmla="val 8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p>
        </p:txBody>
      </p:sp>
      <p:sp>
        <p:nvSpPr>
          <p:cNvPr id="12" name="Rectangle: Single Corner Rounded 11">
            <a:extLst>
              <a:ext uri="{FF2B5EF4-FFF2-40B4-BE49-F238E27FC236}">
                <a16:creationId xmlns:a16="http://schemas.microsoft.com/office/drawing/2014/main" id="{C672BEE4-2A87-9B75-2E21-BC17218A379A}"/>
              </a:ext>
            </a:extLst>
          </p:cNvPr>
          <p:cNvSpPr/>
          <p:nvPr userDrawn="1"/>
        </p:nvSpPr>
        <p:spPr>
          <a:xfrm flipH="1">
            <a:off x="1776413" y="2075836"/>
            <a:ext cx="381572" cy="381572"/>
          </a:xfrm>
          <a:prstGeom prst="round1Rect">
            <a:avLst/>
          </a:prstGeom>
          <a:gradFill>
            <a:gsLst>
              <a:gs pos="0">
                <a:srgbClr val="4D27A8"/>
              </a:gs>
              <a:gs pos="50000">
                <a:srgbClr val="7746D3"/>
              </a:gs>
              <a:gs pos="100000">
                <a:srgbClr val="A166FF"/>
              </a:gs>
            </a:gsLst>
            <a:lin ang="18900000" scaled="1"/>
          </a:gra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A96FDA82-284C-203E-D392-708CFE8CC02C}"/>
              </a:ext>
            </a:extLst>
          </p:cNvPr>
          <p:cNvSpPr/>
          <p:nvPr userDrawn="1"/>
        </p:nvSpPr>
        <p:spPr>
          <a:xfrm>
            <a:off x="1847850" y="2136404"/>
            <a:ext cx="238698" cy="238698"/>
          </a:xfrm>
          <a:custGeom>
            <a:avLst/>
            <a:gdLst>
              <a:gd name="connsiteX0" fmla="*/ 513426 w 666750"/>
              <a:gd name="connsiteY0" fmla="*/ 477717 h 666750"/>
              <a:gd name="connsiteX1" fmla="*/ 477698 w 666750"/>
              <a:gd name="connsiteY1" fmla="*/ 441998 h 666750"/>
              <a:gd name="connsiteX2" fmla="*/ 441979 w 666750"/>
              <a:gd name="connsiteY2" fmla="*/ 477717 h 666750"/>
              <a:gd name="connsiteX3" fmla="*/ 477698 w 666750"/>
              <a:gd name="connsiteY3" fmla="*/ 513436 h 666750"/>
              <a:gd name="connsiteX4" fmla="*/ 513417 w 666750"/>
              <a:gd name="connsiteY4" fmla="*/ 477717 h 666750"/>
              <a:gd name="connsiteX5" fmla="*/ 537229 w 666750"/>
              <a:gd name="connsiteY5" fmla="*/ 477717 h 666750"/>
              <a:gd name="connsiteX6" fmla="*/ 477698 w 666750"/>
              <a:gd name="connsiteY6" fmla="*/ 537248 h 666750"/>
              <a:gd name="connsiteX7" fmla="*/ 418167 w 666750"/>
              <a:gd name="connsiteY7" fmla="*/ 477717 h 666750"/>
              <a:gd name="connsiteX8" fmla="*/ 477698 w 666750"/>
              <a:gd name="connsiteY8" fmla="*/ 418186 h 666750"/>
              <a:gd name="connsiteX9" fmla="*/ 537229 w 666750"/>
              <a:gd name="connsiteY9" fmla="*/ 477717 h 666750"/>
              <a:gd name="connsiteX10" fmla="*/ 218980 w 666750"/>
              <a:gd name="connsiteY10" fmla="*/ 305895 h 666750"/>
              <a:gd name="connsiteX11" fmla="*/ 183261 w 666750"/>
              <a:gd name="connsiteY11" fmla="*/ 270177 h 666750"/>
              <a:gd name="connsiteX12" fmla="*/ 147542 w 666750"/>
              <a:gd name="connsiteY12" fmla="*/ 305895 h 666750"/>
              <a:gd name="connsiteX13" fmla="*/ 183261 w 666750"/>
              <a:gd name="connsiteY13" fmla="*/ 341614 h 666750"/>
              <a:gd name="connsiteX14" fmla="*/ 218980 w 666750"/>
              <a:gd name="connsiteY14" fmla="*/ 305895 h 666750"/>
              <a:gd name="connsiteX15" fmla="*/ 242792 w 666750"/>
              <a:gd name="connsiteY15" fmla="*/ 305895 h 666750"/>
              <a:gd name="connsiteX16" fmla="*/ 183261 w 666750"/>
              <a:gd name="connsiteY16" fmla="*/ 365427 h 666750"/>
              <a:gd name="connsiteX17" fmla="*/ 123730 w 666750"/>
              <a:gd name="connsiteY17" fmla="*/ 305895 h 666750"/>
              <a:gd name="connsiteX18" fmla="*/ 183261 w 666750"/>
              <a:gd name="connsiteY18" fmla="*/ 246364 h 666750"/>
              <a:gd name="connsiteX19" fmla="*/ 242792 w 666750"/>
              <a:gd name="connsiteY19" fmla="*/ 305895 h 666750"/>
              <a:gd name="connsiteX20" fmla="*/ 330156 w 666750"/>
              <a:gd name="connsiteY20" fmla="*/ 119148 h 666750"/>
              <a:gd name="connsiteX21" fmla="*/ 365874 w 666750"/>
              <a:gd name="connsiteY21" fmla="*/ 154867 h 666750"/>
              <a:gd name="connsiteX22" fmla="*/ 401593 w 666750"/>
              <a:gd name="connsiteY22" fmla="*/ 119148 h 666750"/>
              <a:gd name="connsiteX23" fmla="*/ 365874 w 666750"/>
              <a:gd name="connsiteY23" fmla="*/ 83429 h 666750"/>
              <a:gd name="connsiteX24" fmla="*/ 330156 w 666750"/>
              <a:gd name="connsiteY24" fmla="*/ 119148 h 666750"/>
              <a:gd name="connsiteX25" fmla="*/ 306343 w 666750"/>
              <a:gd name="connsiteY25" fmla="*/ 119148 h 666750"/>
              <a:gd name="connsiteX26" fmla="*/ 365874 w 666750"/>
              <a:gd name="connsiteY26" fmla="*/ 59617 h 666750"/>
              <a:gd name="connsiteX27" fmla="*/ 425406 w 666750"/>
              <a:gd name="connsiteY27" fmla="*/ 119148 h 666750"/>
              <a:gd name="connsiteX28" fmla="*/ 365874 w 666750"/>
              <a:gd name="connsiteY28" fmla="*/ 178679 h 666750"/>
              <a:gd name="connsiteX29" fmla="*/ 306343 w 666750"/>
              <a:gd name="connsiteY29" fmla="*/ 119148 h 666750"/>
              <a:gd name="connsiteX30" fmla="*/ 642938 w 666750"/>
              <a:gd name="connsiteY30" fmla="*/ 333375 h 666750"/>
              <a:gd name="connsiteX31" fmla="*/ 488299 w 666750"/>
              <a:gd name="connsiteY31" fmla="*/ 65589 h 666750"/>
              <a:gd name="connsiteX32" fmla="*/ 433997 w 666750"/>
              <a:gd name="connsiteY32" fmla="*/ 81239 h 666750"/>
              <a:gd name="connsiteX33" fmla="*/ 425901 w 666750"/>
              <a:gd name="connsiteY33" fmla="*/ 58845 h 666750"/>
              <a:gd name="connsiteX34" fmla="*/ 455600 w 666750"/>
              <a:gd name="connsiteY34" fmla="*/ 49130 h 666750"/>
              <a:gd name="connsiteX35" fmla="*/ 333375 w 666750"/>
              <a:gd name="connsiteY35" fmla="*/ 23813 h 666750"/>
              <a:gd name="connsiteX36" fmla="*/ 274139 w 666750"/>
              <a:gd name="connsiteY36" fmla="*/ 29670 h 666750"/>
              <a:gd name="connsiteX37" fmla="*/ 312620 w 666750"/>
              <a:gd name="connsiteY37" fmla="*/ 55178 h 666750"/>
              <a:gd name="connsiteX38" fmla="*/ 298228 w 666750"/>
              <a:gd name="connsiteY38" fmla="*/ 74143 h 666750"/>
              <a:gd name="connsiteX39" fmla="*/ 240468 w 666750"/>
              <a:gd name="connsiteY39" fmla="*/ 38224 h 666750"/>
              <a:gd name="connsiteX40" fmla="*/ 25994 w 666750"/>
              <a:gd name="connsiteY40" fmla="*/ 299180 h 666750"/>
              <a:gd name="connsiteX41" fmla="*/ 100174 w 666750"/>
              <a:gd name="connsiteY41" fmla="*/ 290874 h 666750"/>
              <a:gd name="connsiteX42" fmla="*/ 100765 w 666750"/>
              <a:gd name="connsiteY42" fmla="*/ 314668 h 666750"/>
              <a:gd name="connsiteX43" fmla="*/ 24136 w 666750"/>
              <a:gd name="connsiteY43" fmla="*/ 323907 h 666750"/>
              <a:gd name="connsiteX44" fmla="*/ 23813 w 666750"/>
              <a:gd name="connsiteY44" fmla="*/ 333375 h 666750"/>
              <a:gd name="connsiteX45" fmla="*/ 158677 w 666750"/>
              <a:gd name="connsiteY45" fmla="*/ 588731 h 666750"/>
              <a:gd name="connsiteX46" fmla="*/ 136322 w 666750"/>
              <a:gd name="connsiteY46" fmla="*/ 461324 h 666750"/>
              <a:gd name="connsiteX47" fmla="*/ 144599 w 666750"/>
              <a:gd name="connsiteY47" fmla="*/ 398412 h 666750"/>
              <a:gd name="connsiteX48" fmla="*/ 147561 w 666750"/>
              <a:gd name="connsiteY48" fmla="*/ 383953 h 666750"/>
              <a:gd name="connsiteX49" fmla="*/ 170936 w 666750"/>
              <a:gd name="connsiteY49" fmla="*/ 388563 h 666750"/>
              <a:gd name="connsiteX50" fmla="*/ 167916 w 666750"/>
              <a:gd name="connsiteY50" fmla="*/ 403298 h 666750"/>
              <a:gd name="connsiteX51" fmla="*/ 160134 w 666750"/>
              <a:gd name="connsiteY51" fmla="*/ 461324 h 666750"/>
              <a:gd name="connsiteX52" fmla="*/ 191138 w 666750"/>
              <a:gd name="connsiteY52" fmla="*/ 608209 h 666750"/>
              <a:gd name="connsiteX53" fmla="*/ 333375 w 666750"/>
              <a:gd name="connsiteY53" fmla="*/ 642938 h 666750"/>
              <a:gd name="connsiteX54" fmla="*/ 428768 w 666750"/>
              <a:gd name="connsiteY54" fmla="*/ 627631 h 666750"/>
              <a:gd name="connsiteX55" fmla="*/ 457076 w 666750"/>
              <a:gd name="connsiteY55" fmla="*/ 556012 h 666750"/>
              <a:gd name="connsiteX56" fmla="*/ 479955 w 666750"/>
              <a:gd name="connsiteY56" fmla="*/ 562642 h 666750"/>
              <a:gd name="connsiteX57" fmla="*/ 460877 w 666750"/>
              <a:gd name="connsiteY57" fmla="*/ 615277 h 666750"/>
              <a:gd name="connsiteX58" fmla="*/ 515341 w 666750"/>
              <a:gd name="connsiteY58" fmla="*/ 583463 h 666750"/>
              <a:gd name="connsiteX59" fmla="*/ 501958 w 666750"/>
              <a:gd name="connsiteY59" fmla="*/ 553631 h 666750"/>
              <a:gd name="connsiteX60" fmla="*/ 523256 w 666750"/>
              <a:gd name="connsiteY60" fmla="*/ 542973 h 666750"/>
              <a:gd name="connsiteX61" fmla="*/ 534829 w 666750"/>
              <a:gd name="connsiteY61" fmla="*/ 568262 h 666750"/>
              <a:gd name="connsiteX62" fmla="*/ 642938 w 666750"/>
              <a:gd name="connsiteY62" fmla="*/ 333375 h 666750"/>
              <a:gd name="connsiteX63" fmla="*/ 666750 w 666750"/>
              <a:gd name="connsiteY63" fmla="*/ 333375 h 666750"/>
              <a:gd name="connsiteX64" fmla="*/ 537220 w 666750"/>
              <a:gd name="connsiteY64" fmla="*/ 597084 h 666750"/>
              <a:gd name="connsiteX65" fmla="*/ 471354 w 666750"/>
              <a:gd name="connsiteY65" fmla="*/ 636651 h 666750"/>
              <a:gd name="connsiteX66" fmla="*/ 440960 w 666750"/>
              <a:gd name="connsiteY66" fmla="*/ 648824 h 666750"/>
              <a:gd name="connsiteX67" fmla="*/ 333375 w 666750"/>
              <a:gd name="connsiteY67" fmla="*/ 666750 h 666750"/>
              <a:gd name="connsiteX68" fmla="*/ 176070 w 666750"/>
              <a:gd name="connsiteY68" fmla="*/ 627297 h 666750"/>
              <a:gd name="connsiteX69" fmla="*/ 0 w 666750"/>
              <a:gd name="connsiteY69" fmla="*/ 333375 h 666750"/>
              <a:gd name="connsiteX70" fmla="*/ 705 w 666750"/>
              <a:gd name="connsiteY70" fmla="*/ 313239 h 666750"/>
              <a:gd name="connsiteX71" fmla="*/ 238135 w 666750"/>
              <a:gd name="connsiteY71" fmla="*/ 13887 h 666750"/>
              <a:gd name="connsiteX72" fmla="*/ 333375 w 666750"/>
              <a:gd name="connsiteY72" fmla="*/ 0 h 666750"/>
              <a:gd name="connsiteX73" fmla="*/ 496300 w 666750"/>
              <a:gd name="connsiteY73" fmla="*/ 42615 h 666750"/>
              <a:gd name="connsiteX74" fmla="*/ 666750 w 666750"/>
              <a:gd name="connsiteY74" fmla="*/ 333375 h 666750"/>
              <a:gd name="connsiteX75" fmla="*/ 301390 w 666750"/>
              <a:gd name="connsiteY75" fmla="*/ 160296 h 666750"/>
              <a:gd name="connsiteX76" fmla="*/ 285750 w 666750"/>
              <a:gd name="connsiteY76" fmla="*/ 142351 h 666750"/>
              <a:gd name="connsiteX77" fmla="*/ 214036 w 666750"/>
              <a:gd name="connsiteY77" fmla="*/ 227724 h 666750"/>
              <a:gd name="connsiteX78" fmla="*/ 234020 w 666750"/>
              <a:gd name="connsiteY78" fmla="*/ 240687 h 666750"/>
              <a:gd name="connsiteX79" fmla="*/ 301390 w 666750"/>
              <a:gd name="connsiteY79" fmla="*/ 160296 h 666750"/>
              <a:gd name="connsiteX80" fmla="*/ 265214 w 666750"/>
              <a:gd name="connsiteY80" fmla="*/ 314649 h 666750"/>
              <a:gd name="connsiteX81" fmla="*/ 257470 w 666750"/>
              <a:gd name="connsiteY81" fmla="*/ 337166 h 666750"/>
              <a:gd name="connsiteX82" fmla="*/ 407594 w 666750"/>
              <a:gd name="connsiteY82" fmla="*/ 431435 h 666750"/>
              <a:gd name="connsiteX83" fmla="*/ 424044 w 666750"/>
              <a:gd name="connsiteY83" fmla="*/ 414204 h 666750"/>
              <a:gd name="connsiteX84" fmla="*/ 265214 w 666750"/>
              <a:gd name="connsiteY84" fmla="*/ 314649 h 666750"/>
              <a:gd name="connsiteX85" fmla="*/ 424405 w 666750"/>
              <a:gd name="connsiteY85" fmla="*/ 174641 h 666750"/>
              <a:gd name="connsiteX86" fmla="*/ 499167 w 666750"/>
              <a:gd name="connsiteY86" fmla="*/ 396935 h 666750"/>
              <a:gd name="connsiteX87" fmla="*/ 475402 w 666750"/>
              <a:gd name="connsiteY87" fmla="*/ 398412 h 666750"/>
              <a:gd name="connsiteX88" fmla="*/ 404517 w 666750"/>
              <a:gd name="connsiteY88" fmla="*/ 18770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66750" h="666750">
                <a:moveTo>
                  <a:pt x="513426" y="477717"/>
                </a:moveTo>
                <a:cubicBezTo>
                  <a:pt x="513426" y="458029"/>
                  <a:pt x="497396" y="441998"/>
                  <a:pt x="477698" y="441998"/>
                </a:cubicBezTo>
                <a:cubicBezTo>
                  <a:pt x="458010" y="441998"/>
                  <a:pt x="441979" y="458029"/>
                  <a:pt x="441979" y="477717"/>
                </a:cubicBezTo>
                <a:cubicBezTo>
                  <a:pt x="441979" y="497405"/>
                  <a:pt x="458010" y="513436"/>
                  <a:pt x="477698" y="513436"/>
                </a:cubicBezTo>
                <a:cubicBezTo>
                  <a:pt x="497386" y="513436"/>
                  <a:pt x="513417" y="497405"/>
                  <a:pt x="513417" y="477717"/>
                </a:cubicBezTo>
                <a:close/>
                <a:moveTo>
                  <a:pt x="537229" y="477717"/>
                </a:moveTo>
                <a:cubicBezTo>
                  <a:pt x="537229" y="510540"/>
                  <a:pt x="510521" y="537248"/>
                  <a:pt x="477698" y="537248"/>
                </a:cubicBezTo>
                <a:cubicBezTo>
                  <a:pt x="444875" y="537248"/>
                  <a:pt x="418167" y="510540"/>
                  <a:pt x="418167" y="477717"/>
                </a:cubicBezTo>
                <a:cubicBezTo>
                  <a:pt x="418167" y="444894"/>
                  <a:pt x="444875" y="418186"/>
                  <a:pt x="477698" y="418186"/>
                </a:cubicBezTo>
                <a:cubicBezTo>
                  <a:pt x="510521" y="418186"/>
                  <a:pt x="537229" y="444894"/>
                  <a:pt x="537229" y="477717"/>
                </a:cubicBezTo>
                <a:close/>
                <a:moveTo>
                  <a:pt x="218980" y="305895"/>
                </a:moveTo>
                <a:cubicBezTo>
                  <a:pt x="218980" y="286207"/>
                  <a:pt x="202949" y="270177"/>
                  <a:pt x="183261" y="270177"/>
                </a:cubicBezTo>
                <a:cubicBezTo>
                  <a:pt x="163554" y="270177"/>
                  <a:pt x="147542" y="286207"/>
                  <a:pt x="147542" y="305895"/>
                </a:cubicBezTo>
                <a:cubicBezTo>
                  <a:pt x="147542" y="325584"/>
                  <a:pt x="163554" y="341614"/>
                  <a:pt x="183261" y="341614"/>
                </a:cubicBezTo>
                <a:cubicBezTo>
                  <a:pt x="202949" y="341614"/>
                  <a:pt x="218980" y="325584"/>
                  <a:pt x="218980" y="305895"/>
                </a:cubicBezTo>
                <a:close/>
                <a:moveTo>
                  <a:pt x="242792" y="305895"/>
                </a:moveTo>
                <a:cubicBezTo>
                  <a:pt x="242792" y="338719"/>
                  <a:pt x="216075" y="365427"/>
                  <a:pt x="183261" y="365427"/>
                </a:cubicBezTo>
                <a:cubicBezTo>
                  <a:pt x="150438" y="365427"/>
                  <a:pt x="123730" y="338719"/>
                  <a:pt x="123730" y="305895"/>
                </a:cubicBezTo>
                <a:cubicBezTo>
                  <a:pt x="123730" y="273072"/>
                  <a:pt x="150438" y="246364"/>
                  <a:pt x="183261" y="246364"/>
                </a:cubicBezTo>
                <a:cubicBezTo>
                  <a:pt x="216075" y="246364"/>
                  <a:pt x="242792" y="273072"/>
                  <a:pt x="242792" y="305895"/>
                </a:cubicBezTo>
                <a:close/>
                <a:moveTo>
                  <a:pt x="330156" y="119148"/>
                </a:moveTo>
                <a:cubicBezTo>
                  <a:pt x="330156" y="138836"/>
                  <a:pt x="346186" y="154867"/>
                  <a:pt x="365874" y="154867"/>
                </a:cubicBezTo>
                <a:cubicBezTo>
                  <a:pt x="385582" y="154867"/>
                  <a:pt x="401593" y="138836"/>
                  <a:pt x="401593" y="119148"/>
                </a:cubicBezTo>
                <a:cubicBezTo>
                  <a:pt x="401593" y="99441"/>
                  <a:pt x="385582" y="83429"/>
                  <a:pt x="365874" y="83429"/>
                </a:cubicBezTo>
                <a:cubicBezTo>
                  <a:pt x="346186" y="83429"/>
                  <a:pt x="330156" y="99441"/>
                  <a:pt x="330156" y="119148"/>
                </a:cubicBezTo>
                <a:close/>
                <a:moveTo>
                  <a:pt x="306343" y="119148"/>
                </a:moveTo>
                <a:cubicBezTo>
                  <a:pt x="306343" y="86325"/>
                  <a:pt x="333061" y="59617"/>
                  <a:pt x="365874" y="59617"/>
                </a:cubicBezTo>
                <a:cubicBezTo>
                  <a:pt x="398697" y="59617"/>
                  <a:pt x="425406" y="86325"/>
                  <a:pt x="425406" y="119148"/>
                </a:cubicBezTo>
                <a:cubicBezTo>
                  <a:pt x="425406" y="151971"/>
                  <a:pt x="398697" y="178679"/>
                  <a:pt x="365874" y="178679"/>
                </a:cubicBezTo>
                <a:cubicBezTo>
                  <a:pt x="333061" y="178679"/>
                  <a:pt x="306343" y="151971"/>
                  <a:pt x="306343" y="119148"/>
                </a:cubicBezTo>
                <a:close/>
                <a:moveTo>
                  <a:pt x="642938" y="333375"/>
                </a:moveTo>
                <a:cubicBezTo>
                  <a:pt x="642938" y="222971"/>
                  <a:pt x="583740" y="120825"/>
                  <a:pt x="488299" y="65589"/>
                </a:cubicBezTo>
                <a:cubicBezTo>
                  <a:pt x="471192" y="69037"/>
                  <a:pt x="454638" y="73771"/>
                  <a:pt x="433997" y="81239"/>
                </a:cubicBezTo>
                <a:lnTo>
                  <a:pt x="425901" y="58845"/>
                </a:lnTo>
                <a:cubicBezTo>
                  <a:pt x="436674" y="54959"/>
                  <a:pt x="446322" y="51826"/>
                  <a:pt x="455600" y="49130"/>
                </a:cubicBezTo>
                <a:cubicBezTo>
                  <a:pt x="417262" y="32595"/>
                  <a:pt x="375609" y="23822"/>
                  <a:pt x="333375" y="23813"/>
                </a:cubicBezTo>
                <a:cubicBezTo>
                  <a:pt x="313268" y="23813"/>
                  <a:pt x="293475" y="25898"/>
                  <a:pt x="274139" y="29670"/>
                </a:cubicBezTo>
                <a:cubicBezTo>
                  <a:pt x="288141" y="37862"/>
                  <a:pt x="300561" y="46034"/>
                  <a:pt x="312620" y="55178"/>
                </a:cubicBezTo>
                <a:lnTo>
                  <a:pt x="298228" y="74143"/>
                </a:lnTo>
                <a:cubicBezTo>
                  <a:pt x="281226" y="61255"/>
                  <a:pt x="263604" y="50340"/>
                  <a:pt x="240468" y="38224"/>
                </a:cubicBezTo>
                <a:cubicBezTo>
                  <a:pt x="123558" y="74990"/>
                  <a:pt x="39357" y="178098"/>
                  <a:pt x="25994" y="299180"/>
                </a:cubicBezTo>
                <a:cubicBezTo>
                  <a:pt x="50511" y="294218"/>
                  <a:pt x="74047" y="291513"/>
                  <a:pt x="100174" y="290874"/>
                </a:cubicBezTo>
                <a:lnTo>
                  <a:pt x="100765" y="314668"/>
                </a:lnTo>
                <a:cubicBezTo>
                  <a:pt x="73381" y="315344"/>
                  <a:pt x="49854" y="318249"/>
                  <a:pt x="24136" y="323907"/>
                </a:cubicBezTo>
                <a:cubicBezTo>
                  <a:pt x="24032" y="327060"/>
                  <a:pt x="23813" y="330251"/>
                  <a:pt x="23813" y="333375"/>
                </a:cubicBezTo>
                <a:cubicBezTo>
                  <a:pt x="23813" y="436455"/>
                  <a:pt x="74809" y="531447"/>
                  <a:pt x="158677" y="588731"/>
                </a:cubicBezTo>
                <a:cubicBezTo>
                  <a:pt x="143761" y="544306"/>
                  <a:pt x="136331" y="502329"/>
                  <a:pt x="136322" y="461324"/>
                </a:cubicBezTo>
                <a:cubicBezTo>
                  <a:pt x="136322" y="437940"/>
                  <a:pt x="140351" y="418738"/>
                  <a:pt x="144599" y="398412"/>
                </a:cubicBezTo>
                <a:cubicBezTo>
                  <a:pt x="145590" y="393706"/>
                  <a:pt x="146590" y="388925"/>
                  <a:pt x="147561" y="383953"/>
                </a:cubicBezTo>
                <a:lnTo>
                  <a:pt x="170936" y="388563"/>
                </a:lnTo>
                <a:cubicBezTo>
                  <a:pt x="169936" y="393611"/>
                  <a:pt x="168907" y="398507"/>
                  <a:pt x="167916" y="403298"/>
                </a:cubicBezTo>
                <a:cubicBezTo>
                  <a:pt x="163744" y="423205"/>
                  <a:pt x="160144" y="440398"/>
                  <a:pt x="160134" y="461324"/>
                </a:cubicBezTo>
                <a:cubicBezTo>
                  <a:pt x="160134" y="507854"/>
                  <a:pt x="170355" y="555965"/>
                  <a:pt x="191138" y="608209"/>
                </a:cubicBezTo>
                <a:cubicBezTo>
                  <a:pt x="235420" y="631203"/>
                  <a:pt x="283235" y="642938"/>
                  <a:pt x="333375" y="642938"/>
                </a:cubicBezTo>
                <a:cubicBezTo>
                  <a:pt x="366189" y="642938"/>
                  <a:pt x="398212" y="637699"/>
                  <a:pt x="428768" y="627631"/>
                </a:cubicBezTo>
                <a:cubicBezTo>
                  <a:pt x="440760" y="603971"/>
                  <a:pt x="449647" y="581644"/>
                  <a:pt x="457076" y="556012"/>
                </a:cubicBezTo>
                <a:lnTo>
                  <a:pt x="479955" y="562642"/>
                </a:lnTo>
                <a:cubicBezTo>
                  <a:pt x="474526" y="581339"/>
                  <a:pt x="468297" y="598322"/>
                  <a:pt x="460877" y="615277"/>
                </a:cubicBezTo>
                <a:cubicBezTo>
                  <a:pt x="480098" y="606638"/>
                  <a:pt x="498272" y="595941"/>
                  <a:pt x="515341" y="583463"/>
                </a:cubicBezTo>
                <a:cubicBezTo>
                  <a:pt x="511235" y="573395"/>
                  <a:pt x="506825" y="563375"/>
                  <a:pt x="501958" y="553631"/>
                </a:cubicBezTo>
                <a:lnTo>
                  <a:pt x="523256" y="542973"/>
                </a:lnTo>
                <a:cubicBezTo>
                  <a:pt x="527399" y="551259"/>
                  <a:pt x="531200" y="559737"/>
                  <a:pt x="534829" y="568262"/>
                </a:cubicBezTo>
                <a:cubicBezTo>
                  <a:pt x="603704" y="509292"/>
                  <a:pt x="642938" y="424577"/>
                  <a:pt x="642938" y="333375"/>
                </a:cubicBezTo>
                <a:close/>
                <a:moveTo>
                  <a:pt x="666750" y="333375"/>
                </a:moveTo>
                <a:cubicBezTo>
                  <a:pt x="666750" y="437283"/>
                  <a:pt x="619525" y="533391"/>
                  <a:pt x="537220" y="597084"/>
                </a:cubicBezTo>
                <a:cubicBezTo>
                  <a:pt x="516836" y="612924"/>
                  <a:pt x="494729" y="626069"/>
                  <a:pt x="471354" y="636651"/>
                </a:cubicBezTo>
                <a:cubicBezTo>
                  <a:pt x="461439" y="641156"/>
                  <a:pt x="451342" y="645319"/>
                  <a:pt x="440960" y="648824"/>
                </a:cubicBezTo>
                <a:cubicBezTo>
                  <a:pt x="406670" y="660721"/>
                  <a:pt x="370437" y="666760"/>
                  <a:pt x="333375" y="666750"/>
                </a:cubicBezTo>
                <a:cubicBezTo>
                  <a:pt x="278606" y="666750"/>
                  <a:pt x="224219" y="653110"/>
                  <a:pt x="176070" y="627297"/>
                </a:cubicBezTo>
                <a:cubicBezTo>
                  <a:pt x="67475" y="569195"/>
                  <a:pt x="0" y="456571"/>
                  <a:pt x="0" y="333375"/>
                </a:cubicBezTo>
                <a:cubicBezTo>
                  <a:pt x="0" y="325203"/>
                  <a:pt x="210" y="318992"/>
                  <a:pt x="705" y="313239"/>
                </a:cubicBezTo>
                <a:cubicBezTo>
                  <a:pt x="8811" y="174127"/>
                  <a:pt x="104251" y="53721"/>
                  <a:pt x="238135" y="13887"/>
                </a:cubicBezTo>
                <a:cubicBezTo>
                  <a:pt x="268624" y="4686"/>
                  <a:pt x="300685" y="0"/>
                  <a:pt x="333375" y="0"/>
                </a:cubicBezTo>
                <a:cubicBezTo>
                  <a:pt x="390620" y="0"/>
                  <a:pt x="446951" y="14735"/>
                  <a:pt x="496300" y="42615"/>
                </a:cubicBezTo>
                <a:cubicBezTo>
                  <a:pt x="601418" y="101498"/>
                  <a:pt x="666750" y="212931"/>
                  <a:pt x="666750" y="333375"/>
                </a:cubicBezTo>
                <a:close/>
                <a:moveTo>
                  <a:pt x="301390" y="160296"/>
                </a:moveTo>
                <a:lnTo>
                  <a:pt x="285750" y="142351"/>
                </a:lnTo>
                <a:cubicBezTo>
                  <a:pt x="259051" y="165640"/>
                  <a:pt x="238296" y="190367"/>
                  <a:pt x="214036" y="227724"/>
                </a:cubicBezTo>
                <a:lnTo>
                  <a:pt x="234020" y="240687"/>
                </a:lnTo>
                <a:cubicBezTo>
                  <a:pt x="256975" y="205311"/>
                  <a:pt x="276501" y="182023"/>
                  <a:pt x="301390" y="160296"/>
                </a:cubicBezTo>
                <a:close/>
                <a:moveTo>
                  <a:pt x="265214" y="314649"/>
                </a:moveTo>
                <a:lnTo>
                  <a:pt x="257470" y="337166"/>
                </a:lnTo>
                <a:cubicBezTo>
                  <a:pt x="312153" y="355940"/>
                  <a:pt x="359864" y="385896"/>
                  <a:pt x="407594" y="431435"/>
                </a:cubicBezTo>
                <a:lnTo>
                  <a:pt x="424044" y="414204"/>
                </a:lnTo>
                <a:cubicBezTo>
                  <a:pt x="373732" y="366208"/>
                  <a:pt x="323259" y="334575"/>
                  <a:pt x="265214" y="314649"/>
                </a:cubicBezTo>
                <a:close/>
                <a:moveTo>
                  <a:pt x="424405" y="174641"/>
                </a:moveTo>
                <a:cubicBezTo>
                  <a:pt x="469078" y="242773"/>
                  <a:pt x="494233" y="317554"/>
                  <a:pt x="499167" y="396935"/>
                </a:cubicBezTo>
                <a:lnTo>
                  <a:pt x="475402" y="398412"/>
                </a:lnTo>
                <a:cubicBezTo>
                  <a:pt x="470725" y="323212"/>
                  <a:pt x="446875" y="252327"/>
                  <a:pt x="404517" y="187700"/>
                </a:cubicBezTo>
                <a:close/>
              </a:path>
            </a:pathLst>
          </a:custGeom>
          <a:solidFill>
            <a:srgbClr val="FFFFFF"/>
          </a:solidFill>
          <a:ln w="9525" cap="flat">
            <a:noFill/>
            <a:prstDash val="solid"/>
            <a:miter/>
          </a:ln>
        </p:spPr>
        <p:txBody>
          <a:bodyPr rtlCol="0" anchor="ctr"/>
          <a:lstStyle/>
          <a:p>
            <a:endParaRPr lang="en-IN"/>
          </a:p>
        </p:txBody>
      </p:sp>
      <p:sp>
        <p:nvSpPr>
          <p:cNvPr id="14" name="Rectangle: Rounded Corners 13">
            <a:extLst>
              <a:ext uri="{FF2B5EF4-FFF2-40B4-BE49-F238E27FC236}">
                <a16:creationId xmlns:a16="http://schemas.microsoft.com/office/drawing/2014/main" id="{60E1671A-7823-19B2-877F-73D9F3FE629E}"/>
              </a:ext>
            </a:extLst>
          </p:cNvPr>
          <p:cNvSpPr/>
          <p:nvPr userDrawn="1"/>
        </p:nvSpPr>
        <p:spPr>
          <a:xfrm>
            <a:off x="6435669" y="2381819"/>
            <a:ext cx="1440000" cy="618480"/>
          </a:xfrm>
          <a:prstGeom prst="roundRect">
            <a:avLst>
              <a:gd name="adj" fmla="val 8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p>
        </p:txBody>
      </p:sp>
      <p:grpSp>
        <p:nvGrpSpPr>
          <p:cNvPr id="15" name="Group 14">
            <a:extLst>
              <a:ext uri="{FF2B5EF4-FFF2-40B4-BE49-F238E27FC236}">
                <a16:creationId xmlns:a16="http://schemas.microsoft.com/office/drawing/2014/main" id="{AE4AD181-575C-490C-527C-B1E760A2223A}"/>
              </a:ext>
            </a:extLst>
          </p:cNvPr>
          <p:cNvGrpSpPr/>
          <p:nvPr userDrawn="1"/>
        </p:nvGrpSpPr>
        <p:grpSpPr>
          <a:xfrm>
            <a:off x="1780257" y="4597065"/>
            <a:ext cx="377728" cy="377728"/>
            <a:chOff x="1780257" y="4597065"/>
            <a:chExt cx="377728" cy="377728"/>
          </a:xfrm>
        </p:grpSpPr>
        <p:sp>
          <p:nvSpPr>
            <p:cNvPr id="16" name="Rectangle: Single Corner Rounded 15">
              <a:extLst>
                <a:ext uri="{FF2B5EF4-FFF2-40B4-BE49-F238E27FC236}">
                  <a16:creationId xmlns:a16="http://schemas.microsoft.com/office/drawing/2014/main" id="{78BFADF0-29C9-B90A-5B99-FD6A390FBB8B}"/>
                </a:ext>
              </a:extLst>
            </p:cNvPr>
            <p:cNvSpPr/>
            <p:nvPr/>
          </p:nvSpPr>
          <p:spPr>
            <a:xfrm flipH="1">
              <a:off x="1780257" y="4597065"/>
              <a:ext cx="377728" cy="377728"/>
            </a:xfrm>
            <a:prstGeom prst="round1Rect">
              <a:avLst/>
            </a:prstGeom>
            <a:gradFill>
              <a:gsLst>
                <a:gs pos="0">
                  <a:srgbClr val="1B660F"/>
                </a:gs>
                <a:gs pos="50000">
                  <a:srgbClr val="438A26"/>
                </a:gs>
                <a:gs pos="100000">
                  <a:srgbClr val="6CAE3E"/>
                </a:gs>
              </a:gsLst>
              <a:lin ang="18900000" scaled="1"/>
            </a:gradFill>
            <a:ln w="371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80D7DFC-F1F3-54CF-F3BC-BC3EC0B09468}"/>
                </a:ext>
              </a:extLst>
            </p:cNvPr>
            <p:cNvSpPr/>
            <p:nvPr/>
          </p:nvSpPr>
          <p:spPr>
            <a:xfrm>
              <a:off x="1841637" y="4653724"/>
              <a:ext cx="254053" cy="264409"/>
            </a:xfrm>
            <a:custGeom>
              <a:avLst/>
              <a:gdLst>
                <a:gd name="connsiteX0" fmla="*/ 225862 w 254053"/>
                <a:gd name="connsiteY0" fmla="*/ 145863 h 264409"/>
                <a:gd name="connsiteX1" fmla="*/ 227676 w 254053"/>
                <a:gd name="connsiteY1" fmla="*/ 133096 h 264409"/>
                <a:gd name="connsiteX2" fmla="*/ 244605 w 254053"/>
                <a:gd name="connsiteY2" fmla="*/ 147359 h 264409"/>
                <a:gd name="connsiteX3" fmla="*/ 225862 w 254053"/>
                <a:gd name="connsiteY3" fmla="*/ 145863 h 264409"/>
                <a:gd name="connsiteX4" fmla="*/ 216687 w 254053"/>
                <a:gd name="connsiteY4" fmla="*/ 143314 h 264409"/>
                <a:gd name="connsiteX5" fmla="*/ 131264 w 254053"/>
                <a:gd name="connsiteY5" fmla="*/ 108412 h 264409"/>
                <a:gd name="connsiteX6" fmla="*/ 131283 w 254053"/>
                <a:gd name="connsiteY6" fmla="*/ 108219 h 264409"/>
                <a:gd name="connsiteX7" fmla="*/ 119932 w 254053"/>
                <a:gd name="connsiteY7" fmla="*/ 96872 h 264409"/>
                <a:gd name="connsiteX8" fmla="*/ 108593 w 254053"/>
                <a:gd name="connsiteY8" fmla="*/ 108219 h 264409"/>
                <a:gd name="connsiteX9" fmla="*/ 119932 w 254053"/>
                <a:gd name="connsiteY9" fmla="*/ 119562 h 264409"/>
                <a:gd name="connsiteX10" fmla="*/ 127143 w 254053"/>
                <a:gd name="connsiteY10" fmla="*/ 116911 h 264409"/>
                <a:gd name="connsiteX11" fmla="*/ 215343 w 254053"/>
                <a:gd name="connsiteY11" fmla="*/ 152765 h 264409"/>
                <a:gd name="connsiteX12" fmla="*/ 203830 w 254053"/>
                <a:gd name="connsiteY12" fmla="*/ 234006 h 264409"/>
                <a:gd name="connsiteX13" fmla="*/ 203784 w 254053"/>
                <a:gd name="connsiteY13" fmla="*/ 234671 h 264409"/>
                <a:gd name="connsiteX14" fmla="*/ 120371 w 254053"/>
                <a:gd name="connsiteY14" fmla="*/ 254966 h 264409"/>
                <a:gd name="connsiteX15" fmla="*/ 36077 w 254053"/>
                <a:gd name="connsiteY15" fmla="*/ 234671 h 264409"/>
                <a:gd name="connsiteX16" fmla="*/ 36035 w 254053"/>
                <a:gd name="connsiteY16" fmla="*/ 234029 h 264409"/>
                <a:gd name="connsiteX17" fmla="*/ 11982 w 254053"/>
                <a:gd name="connsiteY17" fmla="*/ 58351 h 264409"/>
                <a:gd name="connsiteX18" fmla="*/ 120401 w 254053"/>
                <a:gd name="connsiteY18" fmla="*/ 80267 h 264409"/>
                <a:gd name="connsiteX19" fmla="*/ 228718 w 254053"/>
                <a:gd name="connsiteY19" fmla="*/ 58423 h 264409"/>
                <a:gd name="connsiteX20" fmla="*/ 9443 w 254053"/>
                <a:gd name="connsiteY20" fmla="*/ 40028 h 264409"/>
                <a:gd name="connsiteX21" fmla="*/ 120401 w 254053"/>
                <a:gd name="connsiteY21" fmla="*/ 9443 h 264409"/>
                <a:gd name="connsiteX22" fmla="*/ 231358 w 254053"/>
                <a:gd name="connsiteY22" fmla="*/ 40028 h 264409"/>
                <a:gd name="connsiteX23" fmla="*/ 231358 w 254053"/>
                <a:gd name="connsiteY23" fmla="*/ 42147 h 264409"/>
                <a:gd name="connsiteX24" fmla="*/ 120401 w 254053"/>
                <a:gd name="connsiteY24" fmla="*/ 70824 h 264409"/>
                <a:gd name="connsiteX25" fmla="*/ 9443 w 254053"/>
                <a:gd name="connsiteY25" fmla="*/ 42083 h 264409"/>
                <a:gd name="connsiteX26" fmla="*/ 240802 w 254053"/>
                <a:gd name="connsiteY26" fmla="*/ 40134 h 264409"/>
                <a:gd name="connsiteX27" fmla="*/ 120401 w 254053"/>
                <a:gd name="connsiteY27" fmla="*/ 0 h 264409"/>
                <a:gd name="connsiteX28" fmla="*/ 0 w 254053"/>
                <a:gd name="connsiteY28" fmla="*/ 40134 h 264409"/>
                <a:gd name="connsiteX29" fmla="*/ 442 w 254053"/>
                <a:gd name="connsiteY29" fmla="*/ 43692 h 264409"/>
                <a:gd name="connsiteX30" fmla="*/ 26637 w 254053"/>
                <a:gd name="connsiteY30" fmla="*/ 235030 h 264409"/>
                <a:gd name="connsiteX31" fmla="*/ 120371 w 254053"/>
                <a:gd name="connsiteY31" fmla="*/ 264410 h 264409"/>
                <a:gd name="connsiteX32" fmla="*/ 213224 w 254053"/>
                <a:gd name="connsiteY32" fmla="*/ 235045 h 264409"/>
                <a:gd name="connsiteX33" fmla="*/ 224537 w 254053"/>
                <a:gd name="connsiteY33" fmla="*/ 155265 h 264409"/>
                <a:gd name="connsiteX34" fmla="*/ 240167 w 254053"/>
                <a:gd name="connsiteY34" fmla="*/ 157539 h 264409"/>
                <a:gd name="connsiteX35" fmla="*/ 251820 w 254053"/>
                <a:gd name="connsiteY35" fmla="*/ 153444 h 264409"/>
                <a:gd name="connsiteX36" fmla="*/ 253879 w 254053"/>
                <a:gd name="connsiteY36" fmla="*/ 145614 h 264409"/>
                <a:gd name="connsiteX37" fmla="*/ 229100 w 254053"/>
                <a:gd name="connsiteY37" fmla="*/ 123018 h 264409"/>
                <a:gd name="connsiteX38" fmla="*/ 240318 w 254053"/>
                <a:gd name="connsiteY38" fmla="*/ 43877 h 26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4053" h="264409">
                  <a:moveTo>
                    <a:pt x="225862" y="145863"/>
                  </a:moveTo>
                  <a:lnTo>
                    <a:pt x="227676" y="133096"/>
                  </a:lnTo>
                  <a:cubicBezTo>
                    <a:pt x="244394" y="143110"/>
                    <a:pt x="244613" y="147246"/>
                    <a:pt x="244605" y="147359"/>
                  </a:cubicBezTo>
                  <a:cubicBezTo>
                    <a:pt x="244579" y="147382"/>
                    <a:pt x="241723" y="149762"/>
                    <a:pt x="225862" y="145863"/>
                  </a:cubicBezTo>
                  <a:close/>
                  <a:moveTo>
                    <a:pt x="216687" y="143314"/>
                  </a:moveTo>
                  <a:cubicBezTo>
                    <a:pt x="187791" y="134569"/>
                    <a:pt x="147548" y="116110"/>
                    <a:pt x="131264" y="108412"/>
                  </a:cubicBezTo>
                  <a:cubicBezTo>
                    <a:pt x="131264" y="108344"/>
                    <a:pt x="131283" y="108283"/>
                    <a:pt x="131283" y="108219"/>
                  </a:cubicBezTo>
                  <a:cubicBezTo>
                    <a:pt x="131283" y="101964"/>
                    <a:pt x="126191" y="96872"/>
                    <a:pt x="119932" y="96872"/>
                  </a:cubicBezTo>
                  <a:cubicBezTo>
                    <a:pt x="113681" y="96872"/>
                    <a:pt x="108589" y="101964"/>
                    <a:pt x="108593" y="108219"/>
                  </a:cubicBezTo>
                  <a:cubicBezTo>
                    <a:pt x="108593" y="114474"/>
                    <a:pt x="113685" y="119566"/>
                    <a:pt x="119932" y="119562"/>
                  </a:cubicBezTo>
                  <a:cubicBezTo>
                    <a:pt x="122679" y="119562"/>
                    <a:pt x="125175" y="118539"/>
                    <a:pt x="127143" y="116911"/>
                  </a:cubicBezTo>
                  <a:cubicBezTo>
                    <a:pt x="146302" y="125980"/>
                    <a:pt x="186235" y="144175"/>
                    <a:pt x="215343" y="152765"/>
                  </a:cubicBezTo>
                  <a:lnTo>
                    <a:pt x="203830" y="234006"/>
                  </a:lnTo>
                  <a:cubicBezTo>
                    <a:pt x="203796" y="234229"/>
                    <a:pt x="203780" y="234448"/>
                    <a:pt x="203784" y="234671"/>
                  </a:cubicBezTo>
                  <a:cubicBezTo>
                    <a:pt x="203784" y="241825"/>
                    <a:pt x="172116" y="254966"/>
                    <a:pt x="120371" y="254966"/>
                  </a:cubicBezTo>
                  <a:cubicBezTo>
                    <a:pt x="68078" y="254966"/>
                    <a:pt x="36077" y="241825"/>
                    <a:pt x="36077" y="234671"/>
                  </a:cubicBezTo>
                  <a:cubicBezTo>
                    <a:pt x="36077" y="234456"/>
                    <a:pt x="36062" y="234240"/>
                    <a:pt x="36035" y="234029"/>
                  </a:cubicBezTo>
                  <a:lnTo>
                    <a:pt x="11982" y="58351"/>
                  </a:lnTo>
                  <a:cubicBezTo>
                    <a:pt x="32798" y="72682"/>
                    <a:pt x="77574" y="80263"/>
                    <a:pt x="120401" y="80267"/>
                  </a:cubicBezTo>
                  <a:cubicBezTo>
                    <a:pt x="163160" y="80267"/>
                    <a:pt x="207860" y="72713"/>
                    <a:pt x="228718" y="58423"/>
                  </a:cubicBezTo>
                  <a:close/>
                  <a:moveTo>
                    <a:pt x="9443" y="40028"/>
                  </a:moveTo>
                  <a:cubicBezTo>
                    <a:pt x="9783" y="33814"/>
                    <a:pt x="45490" y="9439"/>
                    <a:pt x="120401" y="9443"/>
                  </a:cubicBezTo>
                  <a:cubicBezTo>
                    <a:pt x="195304" y="9443"/>
                    <a:pt x="231015" y="33810"/>
                    <a:pt x="231358" y="40028"/>
                  </a:cubicBezTo>
                  <a:lnTo>
                    <a:pt x="231358" y="42147"/>
                  </a:lnTo>
                  <a:cubicBezTo>
                    <a:pt x="227253" y="56081"/>
                    <a:pt x="180977" y="70820"/>
                    <a:pt x="120401" y="70824"/>
                  </a:cubicBezTo>
                  <a:cubicBezTo>
                    <a:pt x="59719" y="70824"/>
                    <a:pt x="13424" y="56036"/>
                    <a:pt x="9443" y="42083"/>
                  </a:cubicBezTo>
                  <a:close/>
                  <a:moveTo>
                    <a:pt x="240802" y="40134"/>
                  </a:moveTo>
                  <a:cubicBezTo>
                    <a:pt x="240802" y="23774"/>
                    <a:pt x="193899" y="0"/>
                    <a:pt x="120401" y="0"/>
                  </a:cubicBezTo>
                  <a:cubicBezTo>
                    <a:pt x="46906" y="0"/>
                    <a:pt x="0" y="23774"/>
                    <a:pt x="0" y="40134"/>
                  </a:cubicBezTo>
                  <a:lnTo>
                    <a:pt x="442" y="43692"/>
                  </a:lnTo>
                  <a:lnTo>
                    <a:pt x="26637" y="235030"/>
                  </a:lnTo>
                  <a:cubicBezTo>
                    <a:pt x="27264" y="256428"/>
                    <a:pt x="84332" y="264410"/>
                    <a:pt x="120371" y="264410"/>
                  </a:cubicBezTo>
                  <a:cubicBezTo>
                    <a:pt x="165094" y="264410"/>
                    <a:pt x="212608" y="254124"/>
                    <a:pt x="213224" y="235045"/>
                  </a:cubicBezTo>
                  <a:lnTo>
                    <a:pt x="224537" y="155265"/>
                  </a:lnTo>
                  <a:cubicBezTo>
                    <a:pt x="230830" y="156772"/>
                    <a:pt x="236012" y="157543"/>
                    <a:pt x="240167" y="157539"/>
                  </a:cubicBezTo>
                  <a:cubicBezTo>
                    <a:pt x="245754" y="157539"/>
                    <a:pt x="249531" y="156175"/>
                    <a:pt x="251820" y="153444"/>
                  </a:cubicBezTo>
                  <a:cubicBezTo>
                    <a:pt x="253701" y="151205"/>
                    <a:pt x="254419" y="148496"/>
                    <a:pt x="253879" y="145614"/>
                  </a:cubicBezTo>
                  <a:cubicBezTo>
                    <a:pt x="252655" y="139079"/>
                    <a:pt x="244900" y="132035"/>
                    <a:pt x="229100" y="123018"/>
                  </a:cubicBezTo>
                  <a:lnTo>
                    <a:pt x="240318" y="43877"/>
                  </a:lnTo>
                  <a:close/>
                </a:path>
              </a:pathLst>
            </a:custGeom>
            <a:solidFill>
              <a:srgbClr val="FFFFFF"/>
            </a:solidFill>
            <a:ln w="371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04F519F4-5A8C-F956-9FD3-7C02AB5019F7}"/>
              </a:ext>
            </a:extLst>
          </p:cNvPr>
          <p:cNvGrpSpPr/>
          <p:nvPr userDrawn="1"/>
        </p:nvGrpSpPr>
        <p:grpSpPr>
          <a:xfrm>
            <a:off x="5108576" y="4597234"/>
            <a:ext cx="377166" cy="377166"/>
            <a:chOff x="5108576" y="4613182"/>
            <a:chExt cx="377166" cy="377166"/>
          </a:xfrm>
        </p:grpSpPr>
        <p:sp>
          <p:nvSpPr>
            <p:cNvPr id="19" name="Rectangle: Single Corner Rounded 18">
              <a:extLst>
                <a:ext uri="{FF2B5EF4-FFF2-40B4-BE49-F238E27FC236}">
                  <a16:creationId xmlns:a16="http://schemas.microsoft.com/office/drawing/2014/main" id="{647DFABC-2DB5-809E-7439-9A2526FE3462}"/>
                </a:ext>
              </a:extLst>
            </p:cNvPr>
            <p:cNvSpPr/>
            <p:nvPr/>
          </p:nvSpPr>
          <p:spPr>
            <a:xfrm flipH="1">
              <a:off x="5108576" y="4613182"/>
              <a:ext cx="377166" cy="377166"/>
            </a:xfrm>
            <a:prstGeom prst="round1Rect">
              <a:avLst/>
            </a:prstGeom>
            <a:gradFill>
              <a:gsLst>
                <a:gs pos="0">
                  <a:srgbClr val="2E27AD"/>
                </a:gs>
                <a:gs pos="50000">
                  <a:srgbClr val="4053D6"/>
                </a:gs>
                <a:gs pos="100000">
                  <a:srgbClr val="527FFF"/>
                </a:gs>
              </a:gsLst>
              <a:lin ang="18900000" scaled="1"/>
            </a:gradFill>
            <a:ln w="371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5758DCB-FFF7-7700-3292-126680EE7884}"/>
                </a:ext>
              </a:extLst>
            </p:cNvPr>
            <p:cNvSpPr/>
            <p:nvPr/>
          </p:nvSpPr>
          <p:spPr>
            <a:xfrm>
              <a:off x="5165150" y="4669756"/>
              <a:ext cx="264016" cy="264016"/>
            </a:xfrm>
            <a:custGeom>
              <a:avLst/>
              <a:gdLst>
                <a:gd name="connsiteX0" fmla="*/ 16094 w 264016"/>
                <a:gd name="connsiteY0" fmla="*/ 9429 h 264016"/>
                <a:gd name="connsiteX1" fmla="*/ 59909 w 264016"/>
                <a:gd name="connsiteY1" fmla="*/ 53241 h 264016"/>
                <a:gd name="connsiteX2" fmla="*/ 53241 w 264016"/>
                <a:gd name="connsiteY2" fmla="*/ 59909 h 264016"/>
                <a:gd name="connsiteX3" fmla="*/ 9429 w 264016"/>
                <a:gd name="connsiteY3" fmla="*/ 16094 h 264016"/>
                <a:gd name="connsiteX4" fmla="*/ 9429 w 264016"/>
                <a:gd name="connsiteY4" fmla="*/ 51860 h 264016"/>
                <a:gd name="connsiteX5" fmla="*/ 0 w 264016"/>
                <a:gd name="connsiteY5" fmla="*/ 51860 h 264016"/>
                <a:gd name="connsiteX6" fmla="*/ 0 w 264016"/>
                <a:gd name="connsiteY6" fmla="*/ 4715 h 264016"/>
                <a:gd name="connsiteX7" fmla="*/ 4715 w 264016"/>
                <a:gd name="connsiteY7" fmla="*/ 0 h 264016"/>
                <a:gd name="connsiteX8" fmla="*/ 51860 w 264016"/>
                <a:gd name="connsiteY8" fmla="*/ 0 h 264016"/>
                <a:gd name="connsiteX9" fmla="*/ 51860 w 264016"/>
                <a:gd name="connsiteY9" fmla="*/ 9429 h 264016"/>
                <a:gd name="connsiteX10" fmla="*/ 264016 w 264016"/>
                <a:gd name="connsiteY10" fmla="*/ 4715 h 264016"/>
                <a:gd name="connsiteX11" fmla="*/ 264016 w 264016"/>
                <a:gd name="connsiteY11" fmla="*/ 51860 h 264016"/>
                <a:gd name="connsiteX12" fmla="*/ 254587 w 264016"/>
                <a:gd name="connsiteY12" fmla="*/ 51860 h 264016"/>
                <a:gd name="connsiteX13" fmla="*/ 254587 w 264016"/>
                <a:gd name="connsiteY13" fmla="*/ 16097 h 264016"/>
                <a:gd name="connsiteX14" fmla="*/ 210775 w 264016"/>
                <a:gd name="connsiteY14" fmla="*/ 59909 h 264016"/>
                <a:gd name="connsiteX15" fmla="*/ 204107 w 264016"/>
                <a:gd name="connsiteY15" fmla="*/ 53241 h 264016"/>
                <a:gd name="connsiteX16" fmla="*/ 247923 w 264016"/>
                <a:gd name="connsiteY16" fmla="*/ 9429 h 264016"/>
                <a:gd name="connsiteX17" fmla="*/ 212156 w 264016"/>
                <a:gd name="connsiteY17" fmla="*/ 9429 h 264016"/>
                <a:gd name="connsiteX18" fmla="*/ 212156 w 264016"/>
                <a:gd name="connsiteY18" fmla="*/ 0 h 264016"/>
                <a:gd name="connsiteX19" fmla="*/ 259302 w 264016"/>
                <a:gd name="connsiteY19" fmla="*/ 0 h 264016"/>
                <a:gd name="connsiteX20" fmla="*/ 264016 w 264016"/>
                <a:gd name="connsiteY20" fmla="*/ 4715 h 264016"/>
                <a:gd name="connsiteX21" fmla="*/ 254587 w 264016"/>
                <a:gd name="connsiteY21" fmla="*/ 212156 h 264016"/>
                <a:gd name="connsiteX22" fmla="*/ 264016 w 264016"/>
                <a:gd name="connsiteY22" fmla="*/ 212156 h 264016"/>
                <a:gd name="connsiteX23" fmla="*/ 264016 w 264016"/>
                <a:gd name="connsiteY23" fmla="*/ 259302 h 264016"/>
                <a:gd name="connsiteX24" fmla="*/ 259302 w 264016"/>
                <a:gd name="connsiteY24" fmla="*/ 264016 h 264016"/>
                <a:gd name="connsiteX25" fmla="*/ 212156 w 264016"/>
                <a:gd name="connsiteY25" fmla="*/ 264016 h 264016"/>
                <a:gd name="connsiteX26" fmla="*/ 212156 w 264016"/>
                <a:gd name="connsiteY26" fmla="*/ 254587 h 264016"/>
                <a:gd name="connsiteX27" fmla="*/ 247919 w 264016"/>
                <a:gd name="connsiteY27" fmla="*/ 254587 h 264016"/>
                <a:gd name="connsiteX28" fmla="*/ 204107 w 264016"/>
                <a:gd name="connsiteY28" fmla="*/ 210775 h 264016"/>
                <a:gd name="connsiteX29" fmla="*/ 210775 w 264016"/>
                <a:gd name="connsiteY29" fmla="*/ 204107 h 264016"/>
                <a:gd name="connsiteX30" fmla="*/ 254587 w 264016"/>
                <a:gd name="connsiteY30" fmla="*/ 247923 h 264016"/>
                <a:gd name="connsiteX31" fmla="*/ 252230 w 264016"/>
                <a:gd name="connsiteY31" fmla="*/ 128297 h 264016"/>
                <a:gd name="connsiteX32" fmla="*/ 203903 w 264016"/>
                <a:gd name="connsiteY32" fmla="*/ 86948 h 264016"/>
                <a:gd name="connsiteX33" fmla="*/ 206928 w 264016"/>
                <a:gd name="connsiteY33" fmla="*/ 78017 h 264016"/>
                <a:gd name="connsiteX34" fmla="*/ 261659 w 264016"/>
                <a:gd name="connsiteY34" fmla="*/ 128297 h 264016"/>
                <a:gd name="connsiteX35" fmla="*/ 206925 w 264016"/>
                <a:gd name="connsiteY35" fmla="*/ 178584 h 264016"/>
                <a:gd name="connsiteX36" fmla="*/ 203900 w 264016"/>
                <a:gd name="connsiteY36" fmla="*/ 169649 h 264016"/>
                <a:gd name="connsiteX37" fmla="*/ 252230 w 264016"/>
                <a:gd name="connsiteY37" fmla="*/ 128297 h 264016"/>
                <a:gd name="connsiteX38" fmla="*/ 12050 w 264016"/>
                <a:gd name="connsiteY38" fmla="*/ 128297 h 264016"/>
                <a:gd name="connsiteX39" fmla="*/ 57292 w 264016"/>
                <a:gd name="connsiteY39" fmla="*/ 168559 h 264016"/>
                <a:gd name="connsiteX40" fmla="*/ 54089 w 264016"/>
                <a:gd name="connsiteY40" fmla="*/ 177426 h 264016"/>
                <a:gd name="connsiteX41" fmla="*/ 2621 w 264016"/>
                <a:gd name="connsiteY41" fmla="*/ 128297 h 264016"/>
                <a:gd name="connsiteX42" fmla="*/ 54089 w 264016"/>
                <a:gd name="connsiteY42" fmla="*/ 79167 h 264016"/>
                <a:gd name="connsiteX43" fmla="*/ 57292 w 264016"/>
                <a:gd name="connsiteY43" fmla="*/ 88034 h 264016"/>
                <a:gd name="connsiteX44" fmla="*/ 12050 w 264016"/>
                <a:gd name="connsiteY44" fmla="*/ 128297 h 264016"/>
                <a:gd name="connsiteX45" fmla="*/ 59909 w 264016"/>
                <a:gd name="connsiteY45" fmla="*/ 210775 h 264016"/>
                <a:gd name="connsiteX46" fmla="*/ 16094 w 264016"/>
                <a:gd name="connsiteY46" fmla="*/ 254587 h 264016"/>
                <a:gd name="connsiteX47" fmla="*/ 51860 w 264016"/>
                <a:gd name="connsiteY47" fmla="*/ 254587 h 264016"/>
                <a:gd name="connsiteX48" fmla="*/ 51860 w 264016"/>
                <a:gd name="connsiteY48" fmla="*/ 264016 h 264016"/>
                <a:gd name="connsiteX49" fmla="*/ 4715 w 264016"/>
                <a:gd name="connsiteY49" fmla="*/ 264016 h 264016"/>
                <a:gd name="connsiteX50" fmla="*/ 0 w 264016"/>
                <a:gd name="connsiteY50" fmla="*/ 259302 h 264016"/>
                <a:gd name="connsiteX51" fmla="*/ 0 w 264016"/>
                <a:gd name="connsiteY51" fmla="*/ 212156 h 264016"/>
                <a:gd name="connsiteX52" fmla="*/ 9429 w 264016"/>
                <a:gd name="connsiteY52" fmla="*/ 212156 h 264016"/>
                <a:gd name="connsiteX53" fmla="*/ 9429 w 264016"/>
                <a:gd name="connsiteY53" fmla="*/ 247923 h 264016"/>
                <a:gd name="connsiteX54" fmla="*/ 53241 w 264016"/>
                <a:gd name="connsiteY54" fmla="*/ 204107 h 264016"/>
                <a:gd name="connsiteX55" fmla="*/ 132008 w 264016"/>
                <a:gd name="connsiteY55" fmla="*/ 90927 h 264016"/>
                <a:gd name="connsiteX56" fmla="*/ 80148 w 264016"/>
                <a:gd name="connsiteY56" fmla="*/ 78669 h 264016"/>
                <a:gd name="connsiteX57" fmla="*/ 132008 w 264016"/>
                <a:gd name="connsiteY57" fmla="*/ 66411 h 264016"/>
                <a:gd name="connsiteX58" fmla="*/ 183868 w 264016"/>
                <a:gd name="connsiteY58" fmla="*/ 78669 h 264016"/>
                <a:gd name="connsiteX59" fmla="*/ 132008 w 264016"/>
                <a:gd name="connsiteY59" fmla="*/ 90927 h 264016"/>
                <a:gd name="connsiteX60" fmla="*/ 132144 w 264016"/>
                <a:gd name="connsiteY60" fmla="*/ 127441 h 264016"/>
                <a:gd name="connsiteX61" fmla="*/ 80148 w 264016"/>
                <a:gd name="connsiteY61" fmla="*/ 113832 h 264016"/>
                <a:gd name="connsiteX62" fmla="*/ 80148 w 264016"/>
                <a:gd name="connsiteY62" fmla="*/ 90916 h 264016"/>
                <a:gd name="connsiteX63" fmla="*/ 132008 w 264016"/>
                <a:gd name="connsiteY63" fmla="*/ 100356 h 264016"/>
                <a:gd name="connsiteX64" fmla="*/ 183868 w 264016"/>
                <a:gd name="connsiteY64" fmla="*/ 90916 h 264016"/>
                <a:gd name="connsiteX65" fmla="*/ 183868 w 264016"/>
                <a:gd name="connsiteY65" fmla="*/ 113832 h 264016"/>
                <a:gd name="connsiteX66" fmla="*/ 132144 w 264016"/>
                <a:gd name="connsiteY66" fmla="*/ 127441 h 264016"/>
                <a:gd name="connsiteX67" fmla="*/ 132144 w 264016"/>
                <a:gd name="connsiteY67" fmla="*/ 163441 h 264016"/>
                <a:gd name="connsiteX68" fmla="*/ 80148 w 264016"/>
                <a:gd name="connsiteY68" fmla="*/ 149833 h 264016"/>
                <a:gd name="connsiteX69" fmla="*/ 80148 w 264016"/>
                <a:gd name="connsiteY69" fmla="*/ 126645 h 264016"/>
                <a:gd name="connsiteX70" fmla="*/ 132144 w 264016"/>
                <a:gd name="connsiteY70" fmla="*/ 136870 h 264016"/>
                <a:gd name="connsiteX71" fmla="*/ 183868 w 264016"/>
                <a:gd name="connsiteY71" fmla="*/ 126667 h 264016"/>
                <a:gd name="connsiteX72" fmla="*/ 183868 w 264016"/>
                <a:gd name="connsiteY72" fmla="*/ 149833 h 264016"/>
                <a:gd name="connsiteX73" fmla="*/ 132144 w 264016"/>
                <a:gd name="connsiteY73" fmla="*/ 163441 h 264016"/>
                <a:gd name="connsiteX74" fmla="*/ 132008 w 264016"/>
                <a:gd name="connsiteY74" fmla="*/ 195742 h 264016"/>
                <a:gd name="connsiteX75" fmla="*/ 80148 w 264016"/>
                <a:gd name="connsiteY75" fmla="*/ 182088 h 264016"/>
                <a:gd name="connsiteX76" fmla="*/ 80148 w 264016"/>
                <a:gd name="connsiteY76" fmla="*/ 162645 h 264016"/>
                <a:gd name="connsiteX77" fmla="*/ 132144 w 264016"/>
                <a:gd name="connsiteY77" fmla="*/ 172870 h 264016"/>
                <a:gd name="connsiteX78" fmla="*/ 183868 w 264016"/>
                <a:gd name="connsiteY78" fmla="*/ 162668 h 264016"/>
                <a:gd name="connsiteX79" fmla="*/ 183868 w 264016"/>
                <a:gd name="connsiteY79" fmla="*/ 182088 h 264016"/>
                <a:gd name="connsiteX80" fmla="*/ 132008 w 264016"/>
                <a:gd name="connsiteY80" fmla="*/ 195742 h 264016"/>
                <a:gd name="connsiteX81" fmla="*/ 132008 w 264016"/>
                <a:gd name="connsiteY81" fmla="*/ 56982 h 264016"/>
                <a:gd name="connsiteX82" fmla="*/ 70719 w 264016"/>
                <a:gd name="connsiteY82" fmla="*/ 78669 h 264016"/>
                <a:gd name="connsiteX83" fmla="*/ 70719 w 264016"/>
                <a:gd name="connsiteY83" fmla="*/ 182088 h 264016"/>
                <a:gd name="connsiteX84" fmla="*/ 132008 w 264016"/>
                <a:gd name="connsiteY84" fmla="*/ 205171 h 264016"/>
                <a:gd name="connsiteX85" fmla="*/ 193298 w 264016"/>
                <a:gd name="connsiteY85" fmla="*/ 182088 h 264016"/>
                <a:gd name="connsiteX86" fmla="*/ 193298 w 264016"/>
                <a:gd name="connsiteY86" fmla="*/ 78669 h 264016"/>
                <a:gd name="connsiteX87" fmla="*/ 132008 w 264016"/>
                <a:gd name="connsiteY87" fmla="*/ 56982 h 26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4016" h="264016">
                  <a:moveTo>
                    <a:pt x="16094" y="9429"/>
                  </a:moveTo>
                  <a:lnTo>
                    <a:pt x="59909" y="53241"/>
                  </a:lnTo>
                  <a:lnTo>
                    <a:pt x="53241" y="59909"/>
                  </a:lnTo>
                  <a:lnTo>
                    <a:pt x="9429" y="16094"/>
                  </a:lnTo>
                  <a:lnTo>
                    <a:pt x="9429" y="51860"/>
                  </a:lnTo>
                  <a:lnTo>
                    <a:pt x="0" y="51860"/>
                  </a:lnTo>
                  <a:lnTo>
                    <a:pt x="0" y="4715"/>
                  </a:lnTo>
                  <a:cubicBezTo>
                    <a:pt x="0" y="2112"/>
                    <a:pt x="2108" y="0"/>
                    <a:pt x="4715" y="0"/>
                  </a:cubicBezTo>
                  <a:lnTo>
                    <a:pt x="51860" y="0"/>
                  </a:lnTo>
                  <a:lnTo>
                    <a:pt x="51860" y="9429"/>
                  </a:lnTo>
                  <a:close/>
                  <a:moveTo>
                    <a:pt x="264016" y="4715"/>
                  </a:moveTo>
                  <a:lnTo>
                    <a:pt x="264016" y="51860"/>
                  </a:lnTo>
                  <a:lnTo>
                    <a:pt x="254587" y="51860"/>
                  </a:lnTo>
                  <a:lnTo>
                    <a:pt x="254587" y="16097"/>
                  </a:lnTo>
                  <a:lnTo>
                    <a:pt x="210775" y="59909"/>
                  </a:lnTo>
                  <a:lnTo>
                    <a:pt x="204107" y="53241"/>
                  </a:lnTo>
                  <a:lnTo>
                    <a:pt x="247923" y="9429"/>
                  </a:lnTo>
                  <a:lnTo>
                    <a:pt x="212156" y="9429"/>
                  </a:lnTo>
                  <a:lnTo>
                    <a:pt x="212156" y="0"/>
                  </a:lnTo>
                  <a:lnTo>
                    <a:pt x="259302" y="0"/>
                  </a:lnTo>
                  <a:cubicBezTo>
                    <a:pt x="261908" y="0"/>
                    <a:pt x="264016" y="2112"/>
                    <a:pt x="264016" y="4715"/>
                  </a:cubicBezTo>
                  <a:close/>
                  <a:moveTo>
                    <a:pt x="254587" y="212156"/>
                  </a:moveTo>
                  <a:lnTo>
                    <a:pt x="264016" y="212156"/>
                  </a:lnTo>
                  <a:lnTo>
                    <a:pt x="264016" y="259302"/>
                  </a:lnTo>
                  <a:cubicBezTo>
                    <a:pt x="264016" y="261904"/>
                    <a:pt x="261908" y="264016"/>
                    <a:pt x="259302" y="264016"/>
                  </a:cubicBezTo>
                  <a:lnTo>
                    <a:pt x="212156" y="264016"/>
                  </a:lnTo>
                  <a:lnTo>
                    <a:pt x="212156" y="254587"/>
                  </a:lnTo>
                  <a:lnTo>
                    <a:pt x="247919" y="254587"/>
                  </a:lnTo>
                  <a:lnTo>
                    <a:pt x="204107" y="210775"/>
                  </a:lnTo>
                  <a:lnTo>
                    <a:pt x="210775" y="204107"/>
                  </a:lnTo>
                  <a:lnTo>
                    <a:pt x="254587" y="247923"/>
                  </a:lnTo>
                  <a:close/>
                  <a:moveTo>
                    <a:pt x="252230" y="128297"/>
                  </a:moveTo>
                  <a:cubicBezTo>
                    <a:pt x="252230" y="112648"/>
                    <a:pt x="234164" y="97188"/>
                    <a:pt x="203903" y="86948"/>
                  </a:cubicBezTo>
                  <a:lnTo>
                    <a:pt x="206928" y="78017"/>
                  </a:lnTo>
                  <a:cubicBezTo>
                    <a:pt x="241707" y="89788"/>
                    <a:pt x="261659" y="108115"/>
                    <a:pt x="261659" y="128297"/>
                  </a:cubicBezTo>
                  <a:cubicBezTo>
                    <a:pt x="261659" y="148486"/>
                    <a:pt x="241707" y="166817"/>
                    <a:pt x="206925" y="178584"/>
                  </a:cubicBezTo>
                  <a:lnTo>
                    <a:pt x="203900" y="169649"/>
                  </a:lnTo>
                  <a:cubicBezTo>
                    <a:pt x="234164" y="159409"/>
                    <a:pt x="252230" y="143953"/>
                    <a:pt x="252230" y="128297"/>
                  </a:cubicBezTo>
                  <a:close/>
                  <a:moveTo>
                    <a:pt x="12050" y="128297"/>
                  </a:moveTo>
                  <a:cubicBezTo>
                    <a:pt x="12050" y="143289"/>
                    <a:pt x="28963" y="158338"/>
                    <a:pt x="57292" y="168559"/>
                  </a:cubicBezTo>
                  <a:lnTo>
                    <a:pt x="54089" y="177426"/>
                  </a:lnTo>
                  <a:cubicBezTo>
                    <a:pt x="21382" y="165625"/>
                    <a:pt x="2621" y="147721"/>
                    <a:pt x="2621" y="128297"/>
                  </a:cubicBezTo>
                  <a:cubicBezTo>
                    <a:pt x="2621" y="108877"/>
                    <a:pt x="21382" y="90972"/>
                    <a:pt x="54089" y="79167"/>
                  </a:cubicBezTo>
                  <a:lnTo>
                    <a:pt x="57292" y="88034"/>
                  </a:lnTo>
                  <a:cubicBezTo>
                    <a:pt x="28963" y="98259"/>
                    <a:pt x="12050" y="113308"/>
                    <a:pt x="12050" y="128297"/>
                  </a:cubicBezTo>
                  <a:close/>
                  <a:moveTo>
                    <a:pt x="59909" y="210775"/>
                  </a:moveTo>
                  <a:lnTo>
                    <a:pt x="16094" y="254587"/>
                  </a:lnTo>
                  <a:lnTo>
                    <a:pt x="51860" y="254587"/>
                  </a:lnTo>
                  <a:lnTo>
                    <a:pt x="51860" y="264016"/>
                  </a:lnTo>
                  <a:lnTo>
                    <a:pt x="4715" y="264016"/>
                  </a:lnTo>
                  <a:cubicBezTo>
                    <a:pt x="2108" y="264016"/>
                    <a:pt x="0" y="261904"/>
                    <a:pt x="0" y="259302"/>
                  </a:cubicBezTo>
                  <a:lnTo>
                    <a:pt x="0" y="212156"/>
                  </a:lnTo>
                  <a:lnTo>
                    <a:pt x="9429" y="212156"/>
                  </a:lnTo>
                  <a:lnTo>
                    <a:pt x="9429" y="247923"/>
                  </a:lnTo>
                  <a:lnTo>
                    <a:pt x="53241" y="204107"/>
                  </a:lnTo>
                  <a:close/>
                  <a:moveTo>
                    <a:pt x="132008" y="90927"/>
                  </a:moveTo>
                  <a:cubicBezTo>
                    <a:pt x="98320" y="90927"/>
                    <a:pt x="80148" y="82222"/>
                    <a:pt x="80148" y="78669"/>
                  </a:cubicBezTo>
                  <a:cubicBezTo>
                    <a:pt x="80148" y="75109"/>
                    <a:pt x="98316" y="66411"/>
                    <a:pt x="132008" y="66411"/>
                  </a:cubicBezTo>
                  <a:cubicBezTo>
                    <a:pt x="165693" y="66411"/>
                    <a:pt x="183868" y="75109"/>
                    <a:pt x="183868" y="78669"/>
                  </a:cubicBezTo>
                  <a:cubicBezTo>
                    <a:pt x="183868" y="82226"/>
                    <a:pt x="165693" y="90927"/>
                    <a:pt x="132008" y="90927"/>
                  </a:cubicBezTo>
                  <a:close/>
                  <a:moveTo>
                    <a:pt x="132144" y="127441"/>
                  </a:moveTo>
                  <a:cubicBezTo>
                    <a:pt x="99885" y="127441"/>
                    <a:pt x="80148" y="118630"/>
                    <a:pt x="80148" y="113832"/>
                  </a:cubicBezTo>
                  <a:lnTo>
                    <a:pt x="80148" y="90916"/>
                  </a:lnTo>
                  <a:cubicBezTo>
                    <a:pt x="91761" y="97324"/>
                    <a:pt x="112358" y="100353"/>
                    <a:pt x="132008" y="100356"/>
                  </a:cubicBezTo>
                  <a:cubicBezTo>
                    <a:pt x="151658" y="100356"/>
                    <a:pt x="172255" y="97324"/>
                    <a:pt x="183868" y="90916"/>
                  </a:cubicBezTo>
                  <a:lnTo>
                    <a:pt x="183868" y="113832"/>
                  </a:lnTo>
                  <a:cubicBezTo>
                    <a:pt x="183868" y="118630"/>
                    <a:pt x="164233" y="127437"/>
                    <a:pt x="132144" y="127441"/>
                  </a:cubicBezTo>
                  <a:close/>
                  <a:moveTo>
                    <a:pt x="132144" y="163441"/>
                  </a:moveTo>
                  <a:cubicBezTo>
                    <a:pt x="99885" y="163441"/>
                    <a:pt x="80148" y="154631"/>
                    <a:pt x="80148" y="149833"/>
                  </a:cubicBezTo>
                  <a:lnTo>
                    <a:pt x="80148" y="126645"/>
                  </a:lnTo>
                  <a:cubicBezTo>
                    <a:pt x="91610" y="133381"/>
                    <a:pt x="111935" y="136870"/>
                    <a:pt x="132144" y="136870"/>
                  </a:cubicBezTo>
                  <a:cubicBezTo>
                    <a:pt x="152243" y="136870"/>
                    <a:pt x="172448" y="133385"/>
                    <a:pt x="183868" y="126667"/>
                  </a:cubicBezTo>
                  <a:lnTo>
                    <a:pt x="183868" y="149833"/>
                  </a:lnTo>
                  <a:cubicBezTo>
                    <a:pt x="183868" y="154631"/>
                    <a:pt x="164233" y="163437"/>
                    <a:pt x="132144" y="163441"/>
                  </a:cubicBezTo>
                  <a:close/>
                  <a:moveTo>
                    <a:pt x="132008" y="195742"/>
                  </a:moveTo>
                  <a:cubicBezTo>
                    <a:pt x="98455" y="195742"/>
                    <a:pt x="80148" y="186724"/>
                    <a:pt x="80148" y="182088"/>
                  </a:cubicBezTo>
                  <a:lnTo>
                    <a:pt x="80148" y="162645"/>
                  </a:lnTo>
                  <a:cubicBezTo>
                    <a:pt x="91610" y="169381"/>
                    <a:pt x="111935" y="172870"/>
                    <a:pt x="132144" y="172870"/>
                  </a:cubicBezTo>
                  <a:cubicBezTo>
                    <a:pt x="152243" y="172870"/>
                    <a:pt x="172448" y="169393"/>
                    <a:pt x="183868" y="162668"/>
                  </a:cubicBezTo>
                  <a:lnTo>
                    <a:pt x="183868" y="182088"/>
                  </a:lnTo>
                  <a:cubicBezTo>
                    <a:pt x="183868" y="186724"/>
                    <a:pt x="165561" y="195742"/>
                    <a:pt x="132008" y="195742"/>
                  </a:cubicBezTo>
                  <a:close/>
                  <a:moveTo>
                    <a:pt x="132008" y="56982"/>
                  </a:moveTo>
                  <a:cubicBezTo>
                    <a:pt x="102491" y="56982"/>
                    <a:pt x="70719" y="63767"/>
                    <a:pt x="70719" y="78669"/>
                  </a:cubicBezTo>
                  <a:lnTo>
                    <a:pt x="70719" y="182088"/>
                  </a:lnTo>
                  <a:cubicBezTo>
                    <a:pt x="70719" y="197243"/>
                    <a:pt x="101552" y="205171"/>
                    <a:pt x="132008" y="205171"/>
                  </a:cubicBezTo>
                  <a:cubicBezTo>
                    <a:pt x="162464" y="205171"/>
                    <a:pt x="193298" y="197239"/>
                    <a:pt x="193298" y="182088"/>
                  </a:cubicBezTo>
                  <a:lnTo>
                    <a:pt x="193298" y="78669"/>
                  </a:lnTo>
                  <a:cubicBezTo>
                    <a:pt x="193298" y="63767"/>
                    <a:pt x="161525" y="56982"/>
                    <a:pt x="132008" y="56982"/>
                  </a:cubicBezTo>
                  <a:close/>
                </a:path>
              </a:pathLst>
            </a:custGeom>
            <a:solidFill>
              <a:srgbClr val="FFFFFF"/>
            </a:solidFill>
            <a:ln w="3715" cap="flat">
              <a:noFill/>
              <a:prstDash val="solid"/>
              <a:miter/>
            </a:ln>
          </p:spPr>
          <p:txBody>
            <a:bodyPr rtlCol="0" anchor="ctr"/>
            <a:lstStyle/>
            <a:p>
              <a:endParaRPr lang="en-IN"/>
            </a:p>
          </p:txBody>
        </p:sp>
      </p:grpSp>
      <p:sp>
        <p:nvSpPr>
          <p:cNvPr id="21" name="Rectangle: Rounded Corners 20">
            <a:extLst>
              <a:ext uri="{FF2B5EF4-FFF2-40B4-BE49-F238E27FC236}">
                <a16:creationId xmlns:a16="http://schemas.microsoft.com/office/drawing/2014/main" id="{4C5383C3-4C75-ECE9-D07F-77EED0289B0F}"/>
              </a:ext>
            </a:extLst>
          </p:cNvPr>
          <p:cNvSpPr/>
          <p:nvPr userDrawn="1"/>
        </p:nvSpPr>
        <p:spPr>
          <a:xfrm>
            <a:off x="6435669" y="4900689"/>
            <a:ext cx="1440000" cy="618480"/>
          </a:xfrm>
          <a:prstGeom prst="roundRect">
            <a:avLst>
              <a:gd name="adj" fmla="val 8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31BEA7DC-A94F-9338-37F5-B58EC5B7C57F}"/>
              </a:ext>
            </a:extLst>
          </p:cNvPr>
          <p:cNvSpPr/>
          <p:nvPr userDrawn="1"/>
        </p:nvSpPr>
        <p:spPr>
          <a:xfrm>
            <a:off x="3061791" y="4900689"/>
            <a:ext cx="1440000" cy="618480"/>
          </a:xfrm>
          <a:prstGeom prst="roundRect">
            <a:avLst>
              <a:gd name="adj" fmla="val 8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Connector: Elbow 22">
            <a:extLst>
              <a:ext uri="{FF2B5EF4-FFF2-40B4-BE49-F238E27FC236}">
                <a16:creationId xmlns:a16="http://schemas.microsoft.com/office/drawing/2014/main" id="{1B02CB8A-F18C-FE09-10AE-38B56E7B24AC}"/>
              </a:ext>
            </a:extLst>
          </p:cNvPr>
          <p:cNvCxnSpPr>
            <a:stCxn id="22" idx="1"/>
            <a:endCxn id="5" idx="1"/>
          </p:cNvCxnSpPr>
          <p:nvPr userDrawn="1"/>
        </p:nvCxnSpPr>
        <p:spPr>
          <a:xfrm rot="10800000">
            <a:off x="1776413" y="2578791"/>
            <a:ext cx="1285378" cy="2631139"/>
          </a:xfrm>
          <a:prstGeom prst="bentConnector3">
            <a:avLst>
              <a:gd name="adj1" fmla="val 117785"/>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D61B924-E0B5-00C0-C4ED-2A60036F3E68}"/>
              </a:ext>
            </a:extLst>
          </p:cNvPr>
          <p:cNvCxnSpPr>
            <a:cxnSpLocks/>
            <a:stCxn id="5" idx="3"/>
            <a:endCxn id="11" idx="0"/>
          </p:cNvCxnSpPr>
          <p:nvPr userDrawn="1"/>
        </p:nvCxnSpPr>
        <p:spPr>
          <a:xfrm>
            <a:off x="7967663" y="2578790"/>
            <a:ext cx="2307711" cy="495264"/>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EBDA56D-FA87-608A-ECC8-1E04DB441355}"/>
              </a:ext>
            </a:extLst>
          </p:cNvPr>
          <p:cNvCxnSpPr>
            <a:cxnSpLocks/>
          </p:cNvCxnSpPr>
          <p:nvPr userDrawn="1"/>
        </p:nvCxnSpPr>
        <p:spPr>
          <a:xfrm rot="5400000">
            <a:off x="8902247" y="2578212"/>
            <a:ext cx="258805" cy="2487450"/>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644066F-4645-F7E6-DA1F-E4FDF8472D3D}"/>
              </a:ext>
            </a:extLst>
          </p:cNvPr>
          <p:cNvCxnSpPr>
            <a:cxnSpLocks/>
          </p:cNvCxnSpPr>
          <p:nvPr userDrawn="1"/>
        </p:nvCxnSpPr>
        <p:spPr>
          <a:xfrm rot="10800000" flipV="1">
            <a:off x="7787924" y="3692531"/>
            <a:ext cx="2784096" cy="401463"/>
          </a:xfrm>
          <a:prstGeom prst="bentConnector3">
            <a:avLst>
              <a:gd name="adj1" fmla="val 50"/>
            </a:avLst>
          </a:prstGeom>
          <a:ln w="12700">
            <a:solidFill>
              <a:schemeClr val="tx1">
                <a:lumMod val="50000"/>
                <a:lumOff val="50000"/>
              </a:schemeClr>
            </a:solidFill>
            <a:headEnd type="arrow"/>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3C87028-027C-420C-4564-9979066D34FB}"/>
              </a:ext>
            </a:extLst>
          </p:cNvPr>
          <p:cNvCxnSpPr>
            <a:cxnSpLocks/>
            <a:stCxn id="35" idx="2"/>
            <a:endCxn id="121" idx="3"/>
          </p:cNvCxnSpPr>
          <p:nvPr userDrawn="1"/>
        </p:nvCxnSpPr>
        <p:spPr>
          <a:xfrm rot="5400000">
            <a:off x="4189300" y="4605585"/>
            <a:ext cx="949350" cy="259338"/>
          </a:xfrm>
          <a:prstGeom prst="bentConnector2">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EFF60C9-D1EA-C0A3-BE44-817F30EB50B6}"/>
              </a:ext>
            </a:extLst>
          </p:cNvPr>
          <p:cNvSpPr/>
          <p:nvPr userDrawn="1"/>
        </p:nvSpPr>
        <p:spPr>
          <a:xfrm>
            <a:off x="4450248" y="4377545"/>
            <a:ext cx="691467" cy="191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BB8855FF-5C1E-898A-2084-D8E40DB22BE7}"/>
              </a:ext>
            </a:extLst>
          </p:cNvPr>
          <p:cNvSpPr txBox="1"/>
          <p:nvPr userDrawn="1"/>
        </p:nvSpPr>
        <p:spPr>
          <a:xfrm>
            <a:off x="8563411" y="2331024"/>
            <a:ext cx="936475" cy="246221"/>
          </a:xfrm>
          <a:prstGeom prst="rect">
            <a:avLst/>
          </a:prstGeom>
          <a:noFill/>
        </p:spPr>
        <p:txBody>
          <a:bodyPr wrap="none" rtlCol="0">
            <a:spAutoFit/>
          </a:bodyPr>
          <a:lstStyle/>
          <a:p>
            <a:r>
              <a:rPr lang="en-IN" sz="1000">
                <a:solidFill>
                  <a:schemeClr val="tx1">
                    <a:lumMod val="50000"/>
                    <a:lumOff val="50000"/>
                  </a:schemeClr>
                </a:solidFill>
              </a:rPr>
              <a:t>Serves Video</a:t>
            </a:r>
          </a:p>
        </p:txBody>
      </p:sp>
      <p:sp>
        <p:nvSpPr>
          <p:cNvPr id="30" name="TextBox 29">
            <a:extLst>
              <a:ext uri="{FF2B5EF4-FFF2-40B4-BE49-F238E27FC236}">
                <a16:creationId xmlns:a16="http://schemas.microsoft.com/office/drawing/2014/main" id="{1A6167E8-694D-D696-1DDD-4BDA58554A9D}"/>
              </a:ext>
            </a:extLst>
          </p:cNvPr>
          <p:cNvSpPr txBox="1"/>
          <p:nvPr userDrawn="1"/>
        </p:nvSpPr>
        <p:spPr>
          <a:xfrm>
            <a:off x="8563411" y="3735896"/>
            <a:ext cx="724878" cy="246221"/>
          </a:xfrm>
          <a:prstGeom prst="rect">
            <a:avLst/>
          </a:prstGeom>
          <a:noFill/>
        </p:spPr>
        <p:txBody>
          <a:bodyPr wrap="none" rtlCol="0">
            <a:spAutoFit/>
          </a:bodyPr>
          <a:lstStyle/>
          <a:p>
            <a:r>
              <a:rPr lang="en-IN" sz="1000">
                <a:solidFill>
                  <a:schemeClr val="tx1">
                    <a:lumMod val="50000"/>
                    <a:lumOff val="50000"/>
                  </a:schemeClr>
                </a:solidFill>
              </a:rPr>
              <a:t>Requests</a:t>
            </a:r>
          </a:p>
        </p:txBody>
      </p:sp>
      <p:sp>
        <p:nvSpPr>
          <p:cNvPr id="31" name="TextBox 30">
            <a:extLst>
              <a:ext uri="{FF2B5EF4-FFF2-40B4-BE49-F238E27FC236}">
                <a16:creationId xmlns:a16="http://schemas.microsoft.com/office/drawing/2014/main" id="{C0C20A31-D836-5DA9-F152-CB1BAB5C7EFE}"/>
              </a:ext>
            </a:extLst>
          </p:cNvPr>
          <p:cNvSpPr txBox="1"/>
          <p:nvPr userDrawn="1"/>
        </p:nvSpPr>
        <p:spPr>
          <a:xfrm>
            <a:off x="8563411" y="4106077"/>
            <a:ext cx="833883" cy="246221"/>
          </a:xfrm>
          <a:prstGeom prst="rect">
            <a:avLst/>
          </a:prstGeom>
          <a:noFill/>
        </p:spPr>
        <p:txBody>
          <a:bodyPr wrap="none" rtlCol="0">
            <a:spAutoFit/>
          </a:bodyPr>
          <a:lstStyle/>
          <a:p>
            <a:r>
              <a:rPr lang="en-IN" sz="1000">
                <a:solidFill>
                  <a:schemeClr val="tx1">
                    <a:lumMod val="50000"/>
                    <a:lumOff val="50000"/>
                  </a:schemeClr>
                </a:solidFill>
              </a:rPr>
              <a:t>Serves App</a:t>
            </a:r>
          </a:p>
        </p:txBody>
      </p:sp>
      <p:sp>
        <p:nvSpPr>
          <p:cNvPr id="32" name="Rectangle: Single Corner Rounded 31">
            <a:extLst>
              <a:ext uri="{FF2B5EF4-FFF2-40B4-BE49-F238E27FC236}">
                <a16:creationId xmlns:a16="http://schemas.microsoft.com/office/drawing/2014/main" id="{F411DD34-1C1F-F56B-DE79-6C029002EFE8}"/>
              </a:ext>
            </a:extLst>
          </p:cNvPr>
          <p:cNvSpPr/>
          <p:nvPr userDrawn="1"/>
        </p:nvSpPr>
        <p:spPr>
          <a:xfrm flipH="1">
            <a:off x="2552700" y="3340295"/>
            <a:ext cx="377728" cy="377728"/>
          </a:xfrm>
          <a:prstGeom prst="round1Rect">
            <a:avLst/>
          </a:prstGeom>
          <a:gradFill>
            <a:gsLst>
              <a:gs pos="0">
                <a:srgbClr val="C8511B"/>
              </a:gs>
              <a:gs pos="50000">
                <a:srgbClr val="E3750D"/>
              </a:gs>
              <a:gs pos="100000">
                <a:srgbClr val="FF9900"/>
              </a:gs>
            </a:gsLst>
            <a:lin ang="18900000" scaled="1"/>
          </a:gradFill>
          <a:ln w="371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0FF63953-955D-0FCA-BA85-A786483FC41E}"/>
              </a:ext>
            </a:extLst>
          </p:cNvPr>
          <p:cNvSpPr/>
          <p:nvPr userDrawn="1"/>
        </p:nvSpPr>
        <p:spPr>
          <a:xfrm>
            <a:off x="2609359" y="3396954"/>
            <a:ext cx="264409" cy="264409"/>
          </a:xfrm>
          <a:custGeom>
            <a:avLst/>
            <a:gdLst>
              <a:gd name="connsiteX0" fmla="*/ 70824 w 264409"/>
              <a:gd name="connsiteY0" fmla="*/ 193586 h 264409"/>
              <a:gd name="connsiteX1" fmla="*/ 188864 w 264409"/>
              <a:gd name="connsiteY1" fmla="*/ 193586 h 264409"/>
              <a:gd name="connsiteX2" fmla="*/ 188864 w 264409"/>
              <a:gd name="connsiteY2" fmla="*/ 75546 h 264409"/>
              <a:gd name="connsiteX3" fmla="*/ 70824 w 264409"/>
              <a:gd name="connsiteY3" fmla="*/ 75546 h 264409"/>
              <a:gd name="connsiteX4" fmla="*/ 198307 w 264409"/>
              <a:gd name="connsiteY4" fmla="*/ 75546 h 264409"/>
              <a:gd name="connsiteX5" fmla="*/ 217194 w 264409"/>
              <a:gd name="connsiteY5" fmla="*/ 75546 h 264409"/>
              <a:gd name="connsiteX6" fmla="*/ 217194 w 264409"/>
              <a:gd name="connsiteY6" fmla="*/ 84989 h 264409"/>
              <a:gd name="connsiteX7" fmla="*/ 198307 w 264409"/>
              <a:gd name="connsiteY7" fmla="*/ 84989 h 264409"/>
              <a:gd name="connsiteX8" fmla="*/ 198307 w 264409"/>
              <a:gd name="connsiteY8" fmla="*/ 103875 h 264409"/>
              <a:gd name="connsiteX9" fmla="*/ 217194 w 264409"/>
              <a:gd name="connsiteY9" fmla="*/ 103875 h 264409"/>
              <a:gd name="connsiteX10" fmla="*/ 217194 w 264409"/>
              <a:gd name="connsiteY10" fmla="*/ 113318 h 264409"/>
              <a:gd name="connsiteX11" fmla="*/ 198307 w 264409"/>
              <a:gd name="connsiteY11" fmla="*/ 113318 h 264409"/>
              <a:gd name="connsiteX12" fmla="*/ 198307 w 264409"/>
              <a:gd name="connsiteY12" fmla="*/ 127483 h 264409"/>
              <a:gd name="connsiteX13" fmla="*/ 217194 w 264409"/>
              <a:gd name="connsiteY13" fmla="*/ 127483 h 264409"/>
              <a:gd name="connsiteX14" fmla="*/ 217194 w 264409"/>
              <a:gd name="connsiteY14" fmla="*/ 136926 h 264409"/>
              <a:gd name="connsiteX15" fmla="*/ 198307 w 264409"/>
              <a:gd name="connsiteY15" fmla="*/ 136926 h 264409"/>
              <a:gd name="connsiteX16" fmla="*/ 198307 w 264409"/>
              <a:gd name="connsiteY16" fmla="*/ 155813 h 264409"/>
              <a:gd name="connsiteX17" fmla="*/ 217194 w 264409"/>
              <a:gd name="connsiteY17" fmla="*/ 155813 h 264409"/>
              <a:gd name="connsiteX18" fmla="*/ 217194 w 264409"/>
              <a:gd name="connsiteY18" fmla="*/ 165256 h 264409"/>
              <a:gd name="connsiteX19" fmla="*/ 198307 w 264409"/>
              <a:gd name="connsiteY19" fmla="*/ 165256 h 264409"/>
              <a:gd name="connsiteX20" fmla="*/ 198307 w 264409"/>
              <a:gd name="connsiteY20" fmla="*/ 184142 h 264409"/>
              <a:gd name="connsiteX21" fmla="*/ 217194 w 264409"/>
              <a:gd name="connsiteY21" fmla="*/ 184142 h 264409"/>
              <a:gd name="connsiteX22" fmla="*/ 217194 w 264409"/>
              <a:gd name="connsiteY22" fmla="*/ 193586 h 264409"/>
              <a:gd name="connsiteX23" fmla="*/ 198307 w 264409"/>
              <a:gd name="connsiteY23" fmla="*/ 193586 h 264409"/>
              <a:gd name="connsiteX24" fmla="*/ 198307 w 264409"/>
              <a:gd name="connsiteY24" fmla="*/ 194228 h 264409"/>
              <a:gd name="connsiteX25" fmla="*/ 189506 w 264409"/>
              <a:gd name="connsiteY25" fmla="*/ 203029 h 264409"/>
              <a:gd name="connsiteX26" fmla="*/ 188864 w 264409"/>
              <a:gd name="connsiteY26" fmla="*/ 203029 h 264409"/>
              <a:gd name="connsiteX27" fmla="*/ 188864 w 264409"/>
              <a:gd name="connsiteY27" fmla="*/ 221915 h 264409"/>
              <a:gd name="connsiteX28" fmla="*/ 179421 w 264409"/>
              <a:gd name="connsiteY28" fmla="*/ 221915 h 264409"/>
              <a:gd name="connsiteX29" fmla="*/ 179421 w 264409"/>
              <a:gd name="connsiteY29" fmla="*/ 203029 h 264409"/>
              <a:gd name="connsiteX30" fmla="*/ 160534 w 264409"/>
              <a:gd name="connsiteY30" fmla="*/ 203029 h 264409"/>
              <a:gd name="connsiteX31" fmla="*/ 160534 w 264409"/>
              <a:gd name="connsiteY31" fmla="*/ 221915 h 264409"/>
              <a:gd name="connsiteX32" fmla="*/ 151091 w 264409"/>
              <a:gd name="connsiteY32" fmla="*/ 221915 h 264409"/>
              <a:gd name="connsiteX33" fmla="*/ 151091 w 264409"/>
              <a:gd name="connsiteY33" fmla="*/ 203029 h 264409"/>
              <a:gd name="connsiteX34" fmla="*/ 136926 w 264409"/>
              <a:gd name="connsiteY34" fmla="*/ 203029 h 264409"/>
              <a:gd name="connsiteX35" fmla="*/ 136926 w 264409"/>
              <a:gd name="connsiteY35" fmla="*/ 221915 h 264409"/>
              <a:gd name="connsiteX36" fmla="*/ 127483 w 264409"/>
              <a:gd name="connsiteY36" fmla="*/ 221915 h 264409"/>
              <a:gd name="connsiteX37" fmla="*/ 127483 w 264409"/>
              <a:gd name="connsiteY37" fmla="*/ 203029 h 264409"/>
              <a:gd name="connsiteX38" fmla="*/ 108597 w 264409"/>
              <a:gd name="connsiteY38" fmla="*/ 203029 h 264409"/>
              <a:gd name="connsiteX39" fmla="*/ 108597 w 264409"/>
              <a:gd name="connsiteY39" fmla="*/ 221915 h 264409"/>
              <a:gd name="connsiteX40" fmla="*/ 99154 w 264409"/>
              <a:gd name="connsiteY40" fmla="*/ 221915 h 264409"/>
              <a:gd name="connsiteX41" fmla="*/ 99154 w 264409"/>
              <a:gd name="connsiteY41" fmla="*/ 203029 h 264409"/>
              <a:gd name="connsiteX42" fmla="*/ 80267 w 264409"/>
              <a:gd name="connsiteY42" fmla="*/ 203029 h 264409"/>
              <a:gd name="connsiteX43" fmla="*/ 80267 w 264409"/>
              <a:gd name="connsiteY43" fmla="*/ 221915 h 264409"/>
              <a:gd name="connsiteX44" fmla="*/ 70824 w 264409"/>
              <a:gd name="connsiteY44" fmla="*/ 221915 h 264409"/>
              <a:gd name="connsiteX45" fmla="*/ 70824 w 264409"/>
              <a:gd name="connsiteY45" fmla="*/ 203029 h 264409"/>
              <a:gd name="connsiteX46" fmla="*/ 70182 w 264409"/>
              <a:gd name="connsiteY46" fmla="*/ 203029 h 264409"/>
              <a:gd name="connsiteX47" fmla="*/ 61381 w 264409"/>
              <a:gd name="connsiteY47" fmla="*/ 194228 h 264409"/>
              <a:gd name="connsiteX48" fmla="*/ 61381 w 264409"/>
              <a:gd name="connsiteY48" fmla="*/ 193586 h 264409"/>
              <a:gd name="connsiteX49" fmla="*/ 47216 w 264409"/>
              <a:gd name="connsiteY49" fmla="*/ 193586 h 264409"/>
              <a:gd name="connsiteX50" fmla="*/ 47216 w 264409"/>
              <a:gd name="connsiteY50" fmla="*/ 184142 h 264409"/>
              <a:gd name="connsiteX51" fmla="*/ 61381 w 264409"/>
              <a:gd name="connsiteY51" fmla="*/ 184142 h 264409"/>
              <a:gd name="connsiteX52" fmla="*/ 61381 w 264409"/>
              <a:gd name="connsiteY52" fmla="*/ 165256 h 264409"/>
              <a:gd name="connsiteX53" fmla="*/ 47216 w 264409"/>
              <a:gd name="connsiteY53" fmla="*/ 165256 h 264409"/>
              <a:gd name="connsiteX54" fmla="*/ 47216 w 264409"/>
              <a:gd name="connsiteY54" fmla="*/ 155813 h 264409"/>
              <a:gd name="connsiteX55" fmla="*/ 61381 w 264409"/>
              <a:gd name="connsiteY55" fmla="*/ 155813 h 264409"/>
              <a:gd name="connsiteX56" fmla="*/ 61381 w 264409"/>
              <a:gd name="connsiteY56" fmla="*/ 136926 h 264409"/>
              <a:gd name="connsiteX57" fmla="*/ 47216 w 264409"/>
              <a:gd name="connsiteY57" fmla="*/ 136926 h 264409"/>
              <a:gd name="connsiteX58" fmla="*/ 47216 w 264409"/>
              <a:gd name="connsiteY58" fmla="*/ 127483 h 264409"/>
              <a:gd name="connsiteX59" fmla="*/ 61381 w 264409"/>
              <a:gd name="connsiteY59" fmla="*/ 127483 h 264409"/>
              <a:gd name="connsiteX60" fmla="*/ 61381 w 264409"/>
              <a:gd name="connsiteY60" fmla="*/ 113318 h 264409"/>
              <a:gd name="connsiteX61" fmla="*/ 47216 w 264409"/>
              <a:gd name="connsiteY61" fmla="*/ 113318 h 264409"/>
              <a:gd name="connsiteX62" fmla="*/ 47216 w 264409"/>
              <a:gd name="connsiteY62" fmla="*/ 103875 h 264409"/>
              <a:gd name="connsiteX63" fmla="*/ 61381 w 264409"/>
              <a:gd name="connsiteY63" fmla="*/ 103875 h 264409"/>
              <a:gd name="connsiteX64" fmla="*/ 61381 w 264409"/>
              <a:gd name="connsiteY64" fmla="*/ 84989 h 264409"/>
              <a:gd name="connsiteX65" fmla="*/ 47216 w 264409"/>
              <a:gd name="connsiteY65" fmla="*/ 84989 h 264409"/>
              <a:gd name="connsiteX66" fmla="*/ 47216 w 264409"/>
              <a:gd name="connsiteY66" fmla="*/ 75546 h 264409"/>
              <a:gd name="connsiteX67" fmla="*/ 61381 w 264409"/>
              <a:gd name="connsiteY67" fmla="*/ 75546 h 264409"/>
              <a:gd name="connsiteX68" fmla="*/ 61381 w 264409"/>
              <a:gd name="connsiteY68" fmla="*/ 74903 h 264409"/>
              <a:gd name="connsiteX69" fmla="*/ 70182 w 264409"/>
              <a:gd name="connsiteY69" fmla="*/ 66102 h 264409"/>
              <a:gd name="connsiteX70" fmla="*/ 70824 w 264409"/>
              <a:gd name="connsiteY70" fmla="*/ 66102 h 264409"/>
              <a:gd name="connsiteX71" fmla="*/ 70824 w 264409"/>
              <a:gd name="connsiteY71" fmla="*/ 47216 h 264409"/>
              <a:gd name="connsiteX72" fmla="*/ 80267 w 264409"/>
              <a:gd name="connsiteY72" fmla="*/ 47216 h 264409"/>
              <a:gd name="connsiteX73" fmla="*/ 80267 w 264409"/>
              <a:gd name="connsiteY73" fmla="*/ 66102 h 264409"/>
              <a:gd name="connsiteX74" fmla="*/ 99154 w 264409"/>
              <a:gd name="connsiteY74" fmla="*/ 66102 h 264409"/>
              <a:gd name="connsiteX75" fmla="*/ 99154 w 264409"/>
              <a:gd name="connsiteY75" fmla="*/ 47216 h 264409"/>
              <a:gd name="connsiteX76" fmla="*/ 108597 w 264409"/>
              <a:gd name="connsiteY76" fmla="*/ 47216 h 264409"/>
              <a:gd name="connsiteX77" fmla="*/ 108597 w 264409"/>
              <a:gd name="connsiteY77" fmla="*/ 66102 h 264409"/>
              <a:gd name="connsiteX78" fmla="*/ 127483 w 264409"/>
              <a:gd name="connsiteY78" fmla="*/ 66102 h 264409"/>
              <a:gd name="connsiteX79" fmla="*/ 127483 w 264409"/>
              <a:gd name="connsiteY79" fmla="*/ 47216 h 264409"/>
              <a:gd name="connsiteX80" fmla="*/ 136926 w 264409"/>
              <a:gd name="connsiteY80" fmla="*/ 47216 h 264409"/>
              <a:gd name="connsiteX81" fmla="*/ 136926 w 264409"/>
              <a:gd name="connsiteY81" fmla="*/ 66102 h 264409"/>
              <a:gd name="connsiteX82" fmla="*/ 151091 w 264409"/>
              <a:gd name="connsiteY82" fmla="*/ 66102 h 264409"/>
              <a:gd name="connsiteX83" fmla="*/ 151091 w 264409"/>
              <a:gd name="connsiteY83" fmla="*/ 47216 h 264409"/>
              <a:gd name="connsiteX84" fmla="*/ 160534 w 264409"/>
              <a:gd name="connsiteY84" fmla="*/ 47216 h 264409"/>
              <a:gd name="connsiteX85" fmla="*/ 160534 w 264409"/>
              <a:gd name="connsiteY85" fmla="*/ 66102 h 264409"/>
              <a:gd name="connsiteX86" fmla="*/ 179421 w 264409"/>
              <a:gd name="connsiteY86" fmla="*/ 66102 h 264409"/>
              <a:gd name="connsiteX87" fmla="*/ 179421 w 264409"/>
              <a:gd name="connsiteY87" fmla="*/ 47216 h 264409"/>
              <a:gd name="connsiteX88" fmla="*/ 188864 w 264409"/>
              <a:gd name="connsiteY88" fmla="*/ 47216 h 264409"/>
              <a:gd name="connsiteX89" fmla="*/ 188864 w 264409"/>
              <a:gd name="connsiteY89" fmla="*/ 66102 h 264409"/>
              <a:gd name="connsiteX90" fmla="*/ 189506 w 264409"/>
              <a:gd name="connsiteY90" fmla="*/ 66102 h 264409"/>
              <a:gd name="connsiteX91" fmla="*/ 198307 w 264409"/>
              <a:gd name="connsiteY91" fmla="*/ 74903 h 264409"/>
              <a:gd name="connsiteX92" fmla="*/ 136926 w 264409"/>
              <a:gd name="connsiteY92" fmla="*/ 254381 h 264409"/>
              <a:gd name="connsiteX93" fmla="*/ 136341 w 264409"/>
              <a:gd name="connsiteY93" fmla="*/ 254966 h 264409"/>
              <a:gd name="connsiteX94" fmla="*/ 10029 w 264409"/>
              <a:gd name="connsiteY94" fmla="*/ 254966 h 264409"/>
              <a:gd name="connsiteX95" fmla="*/ 9443 w 264409"/>
              <a:gd name="connsiteY95" fmla="*/ 254381 h 264409"/>
              <a:gd name="connsiteX96" fmla="*/ 9443 w 264409"/>
              <a:gd name="connsiteY96" fmla="*/ 128069 h 264409"/>
              <a:gd name="connsiteX97" fmla="*/ 10029 w 264409"/>
              <a:gd name="connsiteY97" fmla="*/ 127483 h 264409"/>
              <a:gd name="connsiteX98" fmla="*/ 37773 w 264409"/>
              <a:gd name="connsiteY98" fmla="*/ 127483 h 264409"/>
              <a:gd name="connsiteX99" fmla="*/ 37773 w 264409"/>
              <a:gd name="connsiteY99" fmla="*/ 118040 h 264409"/>
              <a:gd name="connsiteX100" fmla="*/ 10029 w 264409"/>
              <a:gd name="connsiteY100" fmla="*/ 118040 h 264409"/>
              <a:gd name="connsiteX101" fmla="*/ 0 w 264409"/>
              <a:gd name="connsiteY101" fmla="*/ 128069 h 264409"/>
              <a:gd name="connsiteX102" fmla="*/ 0 w 264409"/>
              <a:gd name="connsiteY102" fmla="*/ 254381 h 264409"/>
              <a:gd name="connsiteX103" fmla="*/ 10029 w 264409"/>
              <a:gd name="connsiteY103" fmla="*/ 264410 h 264409"/>
              <a:gd name="connsiteX104" fmla="*/ 136341 w 264409"/>
              <a:gd name="connsiteY104" fmla="*/ 264410 h 264409"/>
              <a:gd name="connsiteX105" fmla="*/ 146370 w 264409"/>
              <a:gd name="connsiteY105" fmla="*/ 254381 h 264409"/>
              <a:gd name="connsiteX106" fmla="*/ 146370 w 264409"/>
              <a:gd name="connsiteY106" fmla="*/ 231358 h 264409"/>
              <a:gd name="connsiteX107" fmla="*/ 136926 w 264409"/>
              <a:gd name="connsiteY107" fmla="*/ 231358 h 264409"/>
              <a:gd name="connsiteX108" fmla="*/ 264410 w 264409"/>
              <a:gd name="connsiteY108" fmla="*/ 10029 h 264409"/>
              <a:gd name="connsiteX109" fmla="*/ 264410 w 264409"/>
              <a:gd name="connsiteY109" fmla="*/ 136341 h 264409"/>
              <a:gd name="connsiteX110" fmla="*/ 254381 w 264409"/>
              <a:gd name="connsiteY110" fmla="*/ 146370 h 264409"/>
              <a:gd name="connsiteX111" fmla="*/ 226637 w 264409"/>
              <a:gd name="connsiteY111" fmla="*/ 146370 h 264409"/>
              <a:gd name="connsiteX112" fmla="*/ 226637 w 264409"/>
              <a:gd name="connsiteY112" fmla="*/ 136926 h 264409"/>
              <a:gd name="connsiteX113" fmla="*/ 254381 w 264409"/>
              <a:gd name="connsiteY113" fmla="*/ 136926 h 264409"/>
              <a:gd name="connsiteX114" fmla="*/ 254966 w 264409"/>
              <a:gd name="connsiteY114" fmla="*/ 136341 h 264409"/>
              <a:gd name="connsiteX115" fmla="*/ 254966 w 264409"/>
              <a:gd name="connsiteY115" fmla="*/ 10029 h 264409"/>
              <a:gd name="connsiteX116" fmla="*/ 254381 w 264409"/>
              <a:gd name="connsiteY116" fmla="*/ 9443 h 264409"/>
              <a:gd name="connsiteX117" fmla="*/ 128069 w 264409"/>
              <a:gd name="connsiteY117" fmla="*/ 9443 h 264409"/>
              <a:gd name="connsiteX118" fmla="*/ 127483 w 264409"/>
              <a:gd name="connsiteY118" fmla="*/ 10029 h 264409"/>
              <a:gd name="connsiteX119" fmla="*/ 127483 w 264409"/>
              <a:gd name="connsiteY119" fmla="*/ 37773 h 264409"/>
              <a:gd name="connsiteX120" fmla="*/ 118040 w 264409"/>
              <a:gd name="connsiteY120" fmla="*/ 37773 h 264409"/>
              <a:gd name="connsiteX121" fmla="*/ 118040 w 264409"/>
              <a:gd name="connsiteY121" fmla="*/ 10029 h 264409"/>
              <a:gd name="connsiteX122" fmla="*/ 128069 w 264409"/>
              <a:gd name="connsiteY122" fmla="*/ 0 h 264409"/>
              <a:gd name="connsiteX123" fmla="*/ 254381 w 264409"/>
              <a:gd name="connsiteY123" fmla="*/ 0 h 264409"/>
              <a:gd name="connsiteX124" fmla="*/ 264410 w 264409"/>
              <a:gd name="connsiteY124" fmla="*/ 10029 h 26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64409" h="264409">
                <a:moveTo>
                  <a:pt x="70824" y="193586"/>
                </a:moveTo>
                <a:lnTo>
                  <a:pt x="188864" y="193586"/>
                </a:lnTo>
                <a:lnTo>
                  <a:pt x="188864" y="75546"/>
                </a:lnTo>
                <a:lnTo>
                  <a:pt x="70824" y="75546"/>
                </a:lnTo>
                <a:close/>
                <a:moveTo>
                  <a:pt x="198307" y="75546"/>
                </a:moveTo>
                <a:lnTo>
                  <a:pt x="217194" y="75546"/>
                </a:lnTo>
                <a:lnTo>
                  <a:pt x="217194" y="84989"/>
                </a:lnTo>
                <a:lnTo>
                  <a:pt x="198307" y="84989"/>
                </a:lnTo>
                <a:lnTo>
                  <a:pt x="198307" y="103875"/>
                </a:lnTo>
                <a:lnTo>
                  <a:pt x="217194" y="103875"/>
                </a:lnTo>
                <a:lnTo>
                  <a:pt x="217194" y="113318"/>
                </a:lnTo>
                <a:lnTo>
                  <a:pt x="198307" y="113318"/>
                </a:lnTo>
                <a:lnTo>
                  <a:pt x="198307" y="127483"/>
                </a:lnTo>
                <a:lnTo>
                  <a:pt x="217194" y="127483"/>
                </a:lnTo>
                <a:lnTo>
                  <a:pt x="217194" y="136926"/>
                </a:lnTo>
                <a:lnTo>
                  <a:pt x="198307" y="136926"/>
                </a:lnTo>
                <a:lnTo>
                  <a:pt x="198307" y="155813"/>
                </a:lnTo>
                <a:lnTo>
                  <a:pt x="217194" y="155813"/>
                </a:lnTo>
                <a:lnTo>
                  <a:pt x="217194" y="165256"/>
                </a:lnTo>
                <a:lnTo>
                  <a:pt x="198307" y="165256"/>
                </a:lnTo>
                <a:lnTo>
                  <a:pt x="198307" y="184142"/>
                </a:lnTo>
                <a:lnTo>
                  <a:pt x="217194" y="184142"/>
                </a:lnTo>
                <a:lnTo>
                  <a:pt x="217194" y="193586"/>
                </a:lnTo>
                <a:lnTo>
                  <a:pt x="198307" y="193586"/>
                </a:lnTo>
                <a:lnTo>
                  <a:pt x="198307" y="194228"/>
                </a:lnTo>
                <a:cubicBezTo>
                  <a:pt x="198307" y="199082"/>
                  <a:pt x="194360" y="203029"/>
                  <a:pt x="189506" y="203029"/>
                </a:cubicBezTo>
                <a:lnTo>
                  <a:pt x="188864" y="203029"/>
                </a:lnTo>
                <a:lnTo>
                  <a:pt x="188864" y="221915"/>
                </a:lnTo>
                <a:lnTo>
                  <a:pt x="179421" y="221915"/>
                </a:lnTo>
                <a:lnTo>
                  <a:pt x="179421" y="203029"/>
                </a:lnTo>
                <a:lnTo>
                  <a:pt x="160534" y="203029"/>
                </a:lnTo>
                <a:lnTo>
                  <a:pt x="160534" y="221915"/>
                </a:lnTo>
                <a:lnTo>
                  <a:pt x="151091" y="221915"/>
                </a:lnTo>
                <a:lnTo>
                  <a:pt x="151091" y="203029"/>
                </a:lnTo>
                <a:lnTo>
                  <a:pt x="136926" y="203029"/>
                </a:lnTo>
                <a:lnTo>
                  <a:pt x="136926" y="221915"/>
                </a:lnTo>
                <a:lnTo>
                  <a:pt x="127483" y="221915"/>
                </a:lnTo>
                <a:lnTo>
                  <a:pt x="127483" y="203029"/>
                </a:lnTo>
                <a:lnTo>
                  <a:pt x="108597" y="203029"/>
                </a:lnTo>
                <a:lnTo>
                  <a:pt x="108597" y="221915"/>
                </a:lnTo>
                <a:lnTo>
                  <a:pt x="99154" y="221915"/>
                </a:lnTo>
                <a:lnTo>
                  <a:pt x="99154" y="203029"/>
                </a:lnTo>
                <a:lnTo>
                  <a:pt x="80267" y="203029"/>
                </a:lnTo>
                <a:lnTo>
                  <a:pt x="80267" y="221915"/>
                </a:lnTo>
                <a:lnTo>
                  <a:pt x="70824" y="221915"/>
                </a:lnTo>
                <a:lnTo>
                  <a:pt x="70824" y="203029"/>
                </a:lnTo>
                <a:lnTo>
                  <a:pt x="70182" y="203029"/>
                </a:lnTo>
                <a:cubicBezTo>
                  <a:pt x="65328" y="203029"/>
                  <a:pt x="61381" y="199082"/>
                  <a:pt x="61381" y="194228"/>
                </a:cubicBezTo>
                <a:lnTo>
                  <a:pt x="61381" y="193586"/>
                </a:lnTo>
                <a:lnTo>
                  <a:pt x="47216" y="193586"/>
                </a:lnTo>
                <a:lnTo>
                  <a:pt x="47216" y="184142"/>
                </a:lnTo>
                <a:lnTo>
                  <a:pt x="61381" y="184142"/>
                </a:lnTo>
                <a:lnTo>
                  <a:pt x="61381" y="165256"/>
                </a:lnTo>
                <a:lnTo>
                  <a:pt x="47216" y="165256"/>
                </a:lnTo>
                <a:lnTo>
                  <a:pt x="47216" y="155813"/>
                </a:lnTo>
                <a:lnTo>
                  <a:pt x="61381" y="155813"/>
                </a:lnTo>
                <a:lnTo>
                  <a:pt x="61381" y="136926"/>
                </a:lnTo>
                <a:lnTo>
                  <a:pt x="47216" y="136926"/>
                </a:lnTo>
                <a:lnTo>
                  <a:pt x="47216" y="127483"/>
                </a:lnTo>
                <a:lnTo>
                  <a:pt x="61381" y="127483"/>
                </a:lnTo>
                <a:lnTo>
                  <a:pt x="61381" y="113318"/>
                </a:lnTo>
                <a:lnTo>
                  <a:pt x="47216" y="113318"/>
                </a:lnTo>
                <a:lnTo>
                  <a:pt x="47216" y="103875"/>
                </a:lnTo>
                <a:lnTo>
                  <a:pt x="61381" y="103875"/>
                </a:lnTo>
                <a:lnTo>
                  <a:pt x="61381" y="84989"/>
                </a:lnTo>
                <a:lnTo>
                  <a:pt x="47216" y="84989"/>
                </a:lnTo>
                <a:lnTo>
                  <a:pt x="47216" y="75546"/>
                </a:lnTo>
                <a:lnTo>
                  <a:pt x="61381" y="75546"/>
                </a:lnTo>
                <a:lnTo>
                  <a:pt x="61381" y="74903"/>
                </a:lnTo>
                <a:cubicBezTo>
                  <a:pt x="61381" y="70050"/>
                  <a:pt x="65328" y="66102"/>
                  <a:pt x="70182" y="66102"/>
                </a:cubicBezTo>
                <a:lnTo>
                  <a:pt x="70824" y="66102"/>
                </a:lnTo>
                <a:lnTo>
                  <a:pt x="70824" y="47216"/>
                </a:lnTo>
                <a:lnTo>
                  <a:pt x="80267" y="47216"/>
                </a:lnTo>
                <a:lnTo>
                  <a:pt x="80267" y="66102"/>
                </a:lnTo>
                <a:lnTo>
                  <a:pt x="99154" y="66102"/>
                </a:lnTo>
                <a:lnTo>
                  <a:pt x="99154" y="47216"/>
                </a:lnTo>
                <a:lnTo>
                  <a:pt x="108597" y="47216"/>
                </a:lnTo>
                <a:lnTo>
                  <a:pt x="108597" y="66102"/>
                </a:lnTo>
                <a:lnTo>
                  <a:pt x="127483" y="66102"/>
                </a:lnTo>
                <a:lnTo>
                  <a:pt x="127483" y="47216"/>
                </a:lnTo>
                <a:lnTo>
                  <a:pt x="136926" y="47216"/>
                </a:lnTo>
                <a:lnTo>
                  <a:pt x="136926" y="66102"/>
                </a:lnTo>
                <a:lnTo>
                  <a:pt x="151091" y="66102"/>
                </a:lnTo>
                <a:lnTo>
                  <a:pt x="151091" y="47216"/>
                </a:lnTo>
                <a:lnTo>
                  <a:pt x="160534" y="47216"/>
                </a:lnTo>
                <a:lnTo>
                  <a:pt x="160534" y="66102"/>
                </a:lnTo>
                <a:lnTo>
                  <a:pt x="179421" y="66102"/>
                </a:lnTo>
                <a:lnTo>
                  <a:pt x="179421" y="47216"/>
                </a:lnTo>
                <a:lnTo>
                  <a:pt x="188864" y="47216"/>
                </a:lnTo>
                <a:lnTo>
                  <a:pt x="188864" y="66102"/>
                </a:lnTo>
                <a:lnTo>
                  <a:pt x="189506" y="66102"/>
                </a:lnTo>
                <a:cubicBezTo>
                  <a:pt x="194360" y="66102"/>
                  <a:pt x="198307" y="70050"/>
                  <a:pt x="198307" y="74903"/>
                </a:cubicBezTo>
                <a:close/>
                <a:moveTo>
                  <a:pt x="136926" y="254381"/>
                </a:moveTo>
                <a:cubicBezTo>
                  <a:pt x="136926" y="254702"/>
                  <a:pt x="136662" y="254966"/>
                  <a:pt x="136341" y="254966"/>
                </a:cubicBezTo>
                <a:lnTo>
                  <a:pt x="10029" y="254966"/>
                </a:lnTo>
                <a:cubicBezTo>
                  <a:pt x="9708" y="254966"/>
                  <a:pt x="9443" y="254702"/>
                  <a:pt x="9443" y="254381"/>
                </a:cubicBezTo>
                <a:lnTo>
                  <a:pt x="9443" y="128069"/>
                </a:lnTo>
                <a:cubicBezTo>
                  <a:pt x="9443" y="127748"/>
                  <a:pt x="9708" y="127483"/>
                  <a:pt x="10029" y="127483"/>
                </a:cubicBezTo>
                <a:lnTo>
                  <a:pt x="37773" y="127483"/>
                </a:lnTo>
                <a:lnTo>
                  <a:pt x="37773" y="118040"/>
                </a:lnTo>
                <a:lnTo>
                  <a:pt x="10029" y="118040"/>
                </a:lnTo>
                <a:cubicBezTo>
                  <a:pt x="4499" y="118040"/>
                  <a:pt x="0" y="122539"/>
                  <a:pt x="0" y="128069"/>
                </a:cubicBezTo>
                <a:lnTo>
                  <a:pt x="0" y="254381"/>
                </a:lnTo>
                <a:cubicBezTo>
                  <a:pt x="0" y="259911"/>
                  <a:pt x="4499" y="264410"/>
                  <a:pt x="10029" y="264410"/>
                </a:cubicBezTo>
                <a:lnTo>
                  <a:pt x="136341" y="264410"/>
                </a:lnTo>
                <a:cubicBezTo>
                  <a:pt x="141871" y="264410"/>
                  <a:pt x="146370" y="259911"/>
                  <a:pt x="146370" y="254381"/>
                </a:cubicBezTo>
                <a:lnTo>
                  <a:pt x="146370" y="231358"/>
                </a:lnTo>
                <a:lnTo>
                  <a:pt x="136926" y="231358"/>
                </a:lnTo>
                <a:close/>
                <a:moveTo>
                  <a:pt x="264410" y="10029"/>
                </a:moveTo>
                <a:lnTo>
                  <a:pt x="264410" y="136341"/>
                </a:lnTo>
                <a:cubicBezTo>
                  <a:pt x="264410" y="141871"/>
                  <a:pt x="259911" y="146370"/>
                  <a:pt x="254381" y="146370"/>
                </a:cubicBezTo>
                <a:lnTo>
                  <a:pt x="226637" y="146370"/>
                </a:lnTo>
                <a:lnTo>
                  <a:pt x="226637" y="136926"/>
                </a:lnTo>
                <a:lnTo>
                  <a:pt x="254381" y="136926"/>
                </a:lnTo>
                <a:cubicBezTo>
                  <a:pt x="254702" y="136926"/>
                  <a:pt x="254966" y="136662"/>
                  <a:pt x="254966" y="136341"/>
                </a:cubicBezTo>
                <a:lnTo>
                  <a:pt x="254966" y="10029"/>
                </a:lnTo>
                <a:cubicBezTo>
                  <a:pt x="254966" y="9708"/>
                  <a:pt x="254702" y="9443"/>
                  <a:pt x="254381" y="9443"/>
                </a:cubicBezTo>
                <a:lnTo>
                  <a:pt x="128069" y="9443"/>
                </a:lnTo>
                <a:cubicBezTo>
                  <a:pt x="127748" y="9443"/>
                  <a:pt x="127483" y="9708"/>
                  <a:pt x="127483" y="10029"/>
                </a:cubicBezTo>
                <a:lnTo>
                  <a:pt x="127483" y="37773"/>
                </a:lnTo>
                <a:lnTo>
                  <a:pt x="118040" y="37773"/>
                </a:lnTo>
                <a:lnTo>
                  <a:pt x="118040" y="10029"/>
                </a:lnTo>
                <a:cubicBezTo>
                  <a:pt x="118040" y="4499"/>
                  <a:pt x="122539" y="0"/>
                  <a:pt x="128069" y="0"/>
                </a:cubicBezTo>
                <a:lnTo>
                  <a:pt x="254381" y="0"/>
                </a:lnTo>
                <a:cubicBezTo>
                  <a:pt x="259911" y="0"/>
                  <a:pt x="264410" y="4499"/>
                  <a:pt x="264410" y="10029"/>
                </a:cubicBezTo>
                <a:close/>
              </a:path>
            </a:pathLst>
          </a:custGeom>
          <a:solidFill>
            <a:srgbClr val="FFFFFF"/>
          </a:solidFill>
          <a:ln w="3715" cap="flat">
            <a:noFill/>
            <a:prstDash val="solid"/>
            <a:miter/>
          </a:ln>
        </p:spPr>
        <p:txBody>
          <a:bodyPr rtlCol="0" anchor="ctr"/>
          <a:lstStyle/>
          <a:p>
            <a:endParaRPr lang="en-IN"/>
          </a:p>
        </p:txBody>
      </p:sp>
      <p:sp>
        <p:nvSpPr>
          <p:cNvPr id="34" name="Rectangle: Rounded Corners 33">
            <a:extLst>
              <a:ext uri="{FF2B5EF4-FFF2-40B4-BE49-F238E27FC236}">
                <a16:creationId xmlns:a16="http://schemas.microsoft.com/office/drawing/2014/main" id="{093D858E-8E50-8D11-9B9C-A6231E0BF466}"/>
              </a:ext>
            </a:extLst>
          </p:cNvPr>
          <p:cNvSpPr/>
          <p:nvPr userDrawn="1"/>
        </p:nvSpPr>
        <p:spPr>
          <a:xfrm>
            <a:off x="6347924" y="3642099"/>
            <a:ext cx="1440000" cy="618480"/>
          </a:xfrm>
          <a:prstGeom prst="roundRect">
            <a:avLst>
              <a:gd name="adj" fmla="val 8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0092FA3B-C12A-5AF0-C07C-3F45E6974416}"/>
              </a:ext>
            </a:extLst>
          </p:cNvPr>
          <p:cNvSpPr/>
          <p:nvPr userDrawn="1"/>
        </p:nvSpPr>
        <p:spPr>
          <a:xfrm>
            <a:off x="4073644" y="3642099"/>
            <a:ext cx="1440000" cy="618480"/>
          </a:xfrm>
          <a:prstGeom prst="roundRect">
            <a:avLst>
              <a:gd name="adj" fmla="val 8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Arrow Connector 37">
            <a:extLst>
              <a:ext uri="{FF2B5EF4-FFF2-40B4-BE49-F238E27FC236}">
                <a16:creationId xmlns:a16="http://schemas.microsoft.com/office/drawing/2014/main" id="{92EEAC28-5A29-CB9C-FB58-798E4DBF3C75}"/>
              </a:ext>
            </a:extLst>
          </p:cNvPr>
          <p:cNvCxnSpPr>
            <a:stCxn id="34" idx="1"/>
            <a:endCxn id="35" idx="3"/>
          </p:cNvCxnSpPr>
          <p:nvPr userDrawn="1"/>
        </p:nvCxnSpPr>
        <p:spPr>
          <a:xfrm flipH="1">
            <a:off x="5513644" y="3951339"/>
            <a:ext cx="834280"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7F583AD-7D69-2D25-9E5F-AFB1996714FE}"/>
              </a:ext>
            </a:extLst>
          </p:cNvPr>
          <p:cNvSpPr txBox="1"/>
          <p:nvPr userDrawn="1"/>
        </p:nvSpPr>
        <p:spPr>
          <a:xfrm>
            <a:off x="5663743" y="3705117"/>
            <a:ext cx="641522" cy="246221"/>
          </a:xfrm>
          <a:prstGeom prst="rect">
            <a:avLst/>
          </a:prstGeom>
          <a:noFill/>
        </p:spPr>
        <p:txBody>
          <a:bodyPr wrap="none" rtlCol="0">
            <a:spAutoFit/>
          </a:bodyPr>
          <a:lstStyle/>
          <a:p>
            <a:r>
              <a:rPr lang="en-IN" sz="1000">
                <a:solidFill>
                  <a:schemeClr val="tx1">
                    <a:lumMod val="50000"/>
                    <a:lumOff val="50000"/>
                  </a:schemeClr>
                </a:solidFill>
              </a:rPr>
              <a:t>Queries</a:t>
            </a:r>
          </a:p>
        </p:txBody>
      </p:sp>
      <p:sp>
        <p:nvSpPr>
          <p:cNvPr id="40" name="TextBox 39">
            <a:extLst>
              <a:ext uri="{FF2B5EF4-FFF2-40B4-BE49-F238E27FC236}">
                <a16:creationId xmlns:a16="http://schemas.microsoft.com/office/drawing/2014/main" id="{9AC8C179-90FF-97D9-DA52-3C9ABF6C0A69}"/>
              </a:ext>
            </a:extLst>
          </p:cNvPr>
          <p:cNvSpPr txBox="1"/>
          <p:nvPr userDrawn="1"/>
        </p:nvSpPr>
        <p:spPr>
          <a:xfrm>
            <a:off x="1220894" y="3714541"/>
            <a:ext cx="659155" cy="246221"/>
          </a:xfrm>
          <a:prstGeom prst="rect">
            <a:avLst/>
          </a:prstGeom>
          <a:solidFill>
            <a:schemeClr val="bg1"/>
          </a:solidFill>
        </p:spPr>
        <p:txBody>
          <a:bodyPr wrap="none" rtlCol="0">
            <a:spAutoFit/>
          </a:bodyPr>
          <a:lstStyle/>
          <a:p>
            <a:r>
              <a:rPr lang="en-IN" sz="1000">
                <a:solidFill>
                  <a:schemeClr val="tx1">
                    <a:lumMod val="50000"/>
                    <a:lumOff val="50000"/>
                  </a:schemeClr>
                </a:solidFill>
              </a:rPr>
              <a:t>Delivers</a:t>
            </a:r>
          </a:p>
        </p:txBody>
      </p:sp>
      <p:sp>
        <p:nvSpPr>
          <p:cNvPr id="41" name="Rectangle: Single Corner Rounded 40">
            <a:extLst>
              <a:ext uri="{FF2B5EF4-FFF2-40B4-BE49-F238E27FC236}">
                <a16:creationId xmlns:a16="http://schemas.microsoft.com/office/drawing/2014/main" id="{15FAB925-0BE9-13BB-7243-22DBD8963ABA}"/>
              </a:ext>
            </a:extLst>
          </p:cNvPr>
          <p:cNvSpPr/>
          <p:nvPr userDrawn="1"/>
        </p:nvSpPr>
        <p:spPr>
          <a:xfrm flipH="1">
            <a:off x="8651875" y="2672593"/>
            <a:ext cx="364534" cy="327706"/>
          </a:xfrm>
          <a:prstGeom prst="round1Rect">
            <a:avLst>
              <a:gd name="adj" fmla="val 23437"/>
            </a:avLst>
          </a:prstGeom>
          <a:solidFill>
            <a:srgbClr val="E3B098"/>
          </a:solidFill>
          <a:ln>
            <a:solidFill>
              <a:srgbClr val="E3B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D9770DDC-1BAF-3054-58D0-823857E8E36C}"/>
              </a:ext>
            </a:extLst>
          </p:cNvPr>
          <p:cNvSpPr/>
          <p:nvPr userDrawn="1"/>
        </p:nvSpPr>
        <p:spPr>
          <a:xfrm>
            <a:off x="8797444" y="2758462"/>
            <a:ext cx="73397" cy="73397"/>
          </a:xfrm>
          <a:custGeom>
            <a:avLst/>
            <a:gdLst>
              <a:gd name="connsiteX0" fmla="*/ 122450 w 122450"/>
              <a:gd name="connsiteY0" fmla="*/ 61225 h 122450"/>
              <a:gd name="connsiteX1" fmla="*/ 61225 w 122450"/>
              <a:gd name="connsiteY1" fmla="*/ 122450 h 122450"/>
              <a:gd name="connsiteX2" fmla="*/ 0 w 122450"/>
              <a:gd name="connsiteY2" fmla="*/ 61225 h 122450"/>
              <a:gd name="connsiteX3" fmla="*/ 61225 w 122450"/>
              <a:gd name="connsiteY3" fmla="*/ 0 h 122450"/>
              <a:gd name="connsiteX4" fmla="*/ 122450 w 122450"/>
              <a:gd name="connsiteY4" fmla="*/ 61225 h 12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50" h="122450">
                <a:moveTo>
                  <a:pt x="122450" y="61225"/>
                </a:moveTo>
                <a:cubicBezTo>
                  <a:pt x="122450" y="95039"/>
                  <a:pt x="95039" y="122450"/>
                  <a:pt x="61225" y="122450"/>
                </a:cubicBezTo>
                <a:cubicBezTo>
                  <a:pt x="27411" y="122450"/>
                  <a:pt x="0" y="95039"/>
                  <a:pt x="0" y="61225"/>
                </a:cubicBezTo>
                <a:cubicBezTo>
                  <a:pt x="0" y="27411"/>
                  <a:pt x="27411" y="0"/>
                  <a:pt x="61225" y="0"/>
                </a:cubicBezTo>
                <a:cubicBezTo>
                  <a:pt x="95039" y="0"/>
                  <a:pt x="122450" y="27411"/>
                  <a:pt x="122450" y="61225"/>
                </a:cubicBezTo>
                <a:close/>
              </a:path>
            </a:pathLst>
          </a:custGeom>
          <a:solidFill>
            <a:schemeClr val="bg1"/>
          </a:solidFill>
          <a:ln w="377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BA7F768-AF10-7A75-0D89-0B5FA41386BF}"/>
              </a:ext>
            </a:extLst>
          </p:cNvPr>
          <p:cNvSpPr/>
          <p:nvPr userDrawn="1"/>
        </p:nvSpPr>
        <p:spPr>
          <a:xfrm>
            <a:off x="8760745" y="2841033"/>
            <a:ext cx="146794" cy="73397"/>
          </a:xfrm>
          <a:custGeom>
            <a:avLst/>
            <a:gdLst>
              <a:gd name="connsiteX0" fmla="*/ 244901 w 244900"/>
              <a:gd name="connsiteY0" fmla="*/ 122450 h 122450"/>
              <a:gd name="connsiteX1" fmla="*/ 244901 w 244900"/>
              <a:gd name="connsiteY1" fmla="*/ 61225 h 122450"/>
              <a:gd name="connsiteX2" fmla="*/ 232656 w 244900"/>
              <a:gd name="connsiteY2" fmla="*/ 36735 h 122450"/>
              <a:gd name="connsiteX3" fmla="*/ 172961 w 244900"/>
              <a:gd name="connsiteY3" fmla="*/ 7653 h 122450"/>
              <a:gd name="connsiteX4" fmla="*/ 122450 w 244900"/>
              <a:gd name="connsiteY4" fmla="*/ 0 h 122450"/>
              <a:gd name="connsiteX5" fmla="*/ 71940 w 244900"/>
              <a:gd name="connsiteY5" fmla="*/ 7653 h 122450"/>
              <a:gd name="connsiteX6" fmla="*/ 12245 w 244900"/>
              <a:gd name="connsiteY6" fmla="*/ 36735 h 122450"/>
              <a:gd name="connsiteX7" fmla="*/ 0 w 244900"/>
              <a:gd name="connsiteY7" fmla="*/ 61225 h 122450"/>
              <a:gd name="connsiteX8" fmla="*/ 0 w 244900"/>
              <a:gd name="connsiteY8" fmla="*/ 122450 h 122450"/>
              <a:gd name="connsiteX9" fmla="*/ 244901 w 244900"/>
              <a:gd name="connsiteY9" fmla="*/ 122450 h 12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900" h="122450">
                <a:moveTo>
                  <a:pt x="244901" y="122450"/>
                </a:moveTo>
                <a:lnTo>
                  <a:pt x="244901" y="61225"/>
                </a:lnTo>
                <a:cubicBezTo>
                  <a:pt x="244901" y="52041"/>
                  <a:pt x="240309" y="42858"/>
                  <a:pt x="232656" y="36735"/>
                </a:cubicBezTo>
                <a:cubicBezTo>
                  <a:pt x="215819" y="22959"/>
                  <a:pt x="194390" y="13776"/>
                  <a:pt x="172961" y="7653"/>
                </a:cubicBezTo>
                <a:cubicBezTo>
                  <a:pt x="157655" y="3061"/>
                  <a:pt x="140818" y="0"/>
                  <a:pt x="122450" y="0"/>
                </a:cubicBezTo>
                <a:cubicBezTo>
                  <a:pt x="105613" y="0"/>
                  <a:pt x="88776" y="3061"/>
                  <a:pt x="71940" y="7653"/>
                </a:cubicBezTo>
                <a:cubicBezTo>
                  <a:pt x="50511" y="13776"/>
                  <a:pt x="29082" y="24490"/>
                  <a:pt x="12245" y="36735"/>
                </a:cubicBezTo>
                <a:cubicBezTo>
                  <a:pt x="4592" y="42858"/>
                  <a:pt x="0" y="52041"/>
                  <a:pt x="0" y="61225"/>
                </a:cubicBezTo>
                <a:lnTo>
                  <a:pt x="0" y="122450"/>
                </a:lnTo>
                <a:lnTo>
                  <a:pt x="244901" y="122450"/>
                </a:lnTo>
                <a:close/>
              </a:path>
            </a:pathLst>
          </a:custGeom>
          <a:solidFill>
            <a:schemeClr val="bg1"/>
          </a:solidFill>
          <a:ln w="3770" cap="flat">
            <a:noFill/>
            <a:prstDash val="solid"/>
            <a:miter/>
          </a:ln>
        </p:spPr>
        <p:txBody>
          <a:bodyPr rtlCol="0" anchor="ctr"/>
          <a:lstStyle/>
          <a:p>
            <a:endParaRPr lang="en-IN"/>
          </a:p>
        </p:txBody>
      </p:sp>
      <p:sp>
        <p:nvSpPr>
          <p:cNvPr id="44" name="TextBox 43">
            <a:extLst>
              <a:ext uri="{FF2B5EF4-FFF2-40B4-BE49-F238E27FC236}">
                <a16:creationId xmlns:a16="http://schemas.microsoft.com/office/drawing/2014/main" id="{98DD45C4-2942-CED2-7F5D-B94A547E3042}"/>
              </a:ext>
            </a:extLst>
          </p:cNvPr>
          <p:cNvSpPr txBox="1"/>
          <p:nvPr userDrawn="1"/>
        </p:nvSpPr>
        <p:spPr>
          <a:xfrm>
            <a:off x="4473683" y="4350368"/>
            <a:ext cx="639919" cy="246221"/>
          </a:xfrm>
          <a:prstGeom prst="rect">
            <a:avLst/>
          </a:prstGeom>
          <a:noFill/>
        </p:spPr>
        <p:txBody>
          <a:bodyPr wrap="none" rtlCol="0">
            <a:spAutoFit/>
          </a:bodyPr>
          <a:lstStyle/>
          <a:p>
            <a:r>
              <a:rPr lang="en-IN" sz="1000">
                <a:solidFill>
                  <a:schemeClr val="tx1">
                    <a:lumMod val="50000"/>
                    <a:lumOff val="50000"/>
                  </a:schemeClr>
                </a:solidFill>
              </a:rPr>
              <a:t>Fetches</a:t>
            </a:r>
          </a:p>
        </p:txBody>
      </p:sp>
      <p:sp>
        <p:nvSpPr>
          <p:cNvPr id="45" name="Graphic 9" descr="Browser window with solid fill">
            <a:extLst>
              <a:ext uri="{FF2B5EF4-FFF2-40B4-BE49-F238E27FC236}">
                <a16:creationId xmlns:a16="http://schemas.microsoft.com/office/drawing/2014/main" id="{9D5BCEA3-5AEE-49C4-C4E6-38FDBC7938BD}"/>
              </a:ext>
            </a:extLst>
          </p:cNvPr>
          <p:cNvSpPr/>
          <p:nvPr userDrawn="1"/>
        </p:nvSpPr>
        <p:spPr>
          <a:xfrm>
            <a:off x="9657638" y="3267044"/>
            <a:ext cx="300000" cy="232500"/>
          </a:xfrm>
          <a:custGeom>
            <a:avLst/>
            <a:gdLst>
              <a:gd name="connsiteX0" fmla="*/ 0 w 300000"/>
              <a:gd name="connsiteY0" fmla="*/ 0 h 232500"/>
              <a:gd name="connsiteX1" fmla="*/ 0 w 300000"/>
              <a:gd name="connsiteY1" fmla="*/ 232500 h 232500"/>
              <a:gd name="connsiteX2" fmla="*/ 300000 w 300000"/>
              <a:gd name="connsiteY2" fmla="*/ 232500 h 232500"/>
              <a:gd name="connsiteX3" fmla="*/ 300000 w 300000"/>
              <a:gd name="connsiteY3" fmla="*/ 0 h 232500"/>
              <a:gd name="connsiteX4" fmla="*/ 258750 w 300000"/>
              <a:gd name="connsiteY4" fmla="*/ 22500 h 232500"/>
              <a:gd name="connsiteX5" fmla="*/ 266250 w 300000"/>
              <a:gd name="connsiteY5" fmla="*/ 30000 h 232500"/>
              <a:gd name="connsiteX6" fmla="*/ 258750 w 300000"/>
              <a:gd name="connsiteY6" fmla="*/ 37500 h 232500"/>
              <a:gd name="connsiteX7" fmla="*/ 251250 w 300000"/>
              <a:gd name="connsiteY7" fmla="*/ 30000 h 232500"/>
              <a:gd name="connsiteX8" fmla="*/ 258750 w 300000"/>
              <a:gd name="connsiteY8" fmla="*/ 22500 h 232500"/>
              <a:gd name="connsiteX9" fmla="*/ 232500 w 300000"/>
              <a:gd name="connsiteY9" fmla="*/ 22500 h 232500"/>
              <a:gd name="connsiteX10" fmla="*/ 240000 w 300000"/>
              <a:gd name="connsiteY10" fmla="*/ 30000 h 232500"/>
              <a:gd name="connsiteX11" fmla="*/ 232500 w 300000"/>
              <a:gd name="connsiteY11" fmla="*/ 37500 h 232500"/>
              <a:gd name="connsiteX12" fmla="*/ 225000 w 300000"/>
              <a:gd name="connsiteY12" fmla="*/ 30000 h 232500"/>
              <a:gd name="connsiteX13" fmla="*/ 232500 w 300000"/>
              <a:gd name="connsiteY13" fmla="*/ 22500 h 232500"/>
              <a:gd name="connsiteX14" fmla="*/ 206250 w 300000"/>
              <a:gd name="connsiteY14" fmla="*/ 22500 h 232500"/>
              <a:gd name="connsiteX15" fmla="*/ 213750 w 300000"/>
              <a:gd name="connsiteY15" fmla="*/ 30000 h 232500"/>
              <a:gd name="connsiteX16" fmla="*/ 206250 w 300000"/>
              <a:gd name="connsiteY16" fmla="*/ 37500 h 232500"/>
              <a:gd name="connsiteX17" fmla="*/ 198750 w 300000"/>
              <a:gd name="connsiteY17" fmla="*/ 30000 h 232500"/>
              <a:gd name="connsiteX18" fmla="*/ 206250 w 300000"/>
              <a:gd name="connsiteY18" fmla="*/ 22500 h 232500"/>
              <a:gd name="connsiteX19" fmla="*/ 277500 w 300000"/>
              <a:gd name="connsiteY19" fmla="*/ 210000 h 232500"/>
              <a:gd name="connsiteX20" fmla="*/ 22500 w 300000"/>
              <a:gd name="connsiteY20" fmla="*/ 210000 h 232500"/>
              <a:gd name="connsiteX21" fmla="*/ 22500 w 300000"/>
              <a:gd name="connsiteY21" fmla="*/ 60000 h 232500"/>
              <a:gd name="connsiteX22" fmla="*/ 277500 w 300000"/>
              <a:gd name="connsiteY22" fmla="*/ 60000 h 2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0000" h="232500">
                <a:moveTo>
                  <a:pt x="0" y="0"/>
                </a:moveTo>
                <a:lnTo>
                  <a:pt x="0" y="232500"/>
                </a:lnTo>
                <a:lnTo>
                  <a:pt x="300000" y="232500"/>
                </a:lnTo>
                <a:lnTo>
                  <a:pt x="300000" y="0"/>
                </a:lnTo>
                <a:close/>
                <a:moveTo>
                  <a:pt x="258750" y="22500"/>
                </a:moveTo>
                <a:cubicBezTo>
                  <a:pt x="262892" y="22500"/>
                  <a:pt x="266250" y="25858"/>
                  <a:pt x="266250" y="30000"/>
                </a:cubicBezTo>
                <a:cubicBezTo>
                  <a:pt x="266250" y="34142"/>
                  <a:pt x="262892" y="37500"/>
                  <a:pt x="258750" y="37500"/>
                </a:cubicBezTo>
                <a:cubicBezTo>
                  <a:pt x="254608" y="37500"/>
                  <a:pt x="251250" y="34142"/>
                  <a:pt x="251250" y="30000"/>
                </a:cubicBezTo>
                <a:cubicBezTo>
                  <a:pt x="251250" y="25858"/>
                  <a:pt x="254608" y="22500"/>
                  <a:pt x="258750" y="22500"/>
                </a:cubicBezTo>
                <a:close/>
                <a:moveTo>
                  <a:pt x="232500" y="22500"/>
                </a:moveTo>
                <a:cubicBezTo>
                  <a:pt x="236642" y="22500"/>
                  <a:pt x="240000" y="25858"/>
                  <a:pt x="240000" y="30000"/>
                </a:cubicBezTo>
                <a:cubicBezTo>
                  <a:pt x="240000" y="34142"/>
                  <a:pt x="236642" y="37500"/>
                  <a:pt x="232500" y="37500"/>
                </a:cubicBezTo>
                <a:cubicBezTo>
                  <a:pt x="228358" y="37500"/>
                  <a:pt x="225000" y="34142"/>
                  <a:pt x="225000" y="30000"/>
                </a:cubicBezTo>
                <a:cubicBezTo>
                  <a:pt x="225000" y="25858"/>
                  <a:pt x="228358" y="22500"/>
                  <a:pt x="232500" y="22500"/>
                </a:cubicBezTo>
                <a:close/>
                <a:moveTo>
                  <a:pt x="206250" y="22500"/>
                </a:moveTo>
                <a:cubicBezTo>
                  <a:pt x="210392" y="22500"/>
                  <a:pt x="213750" y="25858"/>
                  <a:pt x="213750" y="30000"/>
                </a:cubicBezTo>
                <a:cubicBezTo>
                  <a:pt x="213750" y="34142"/>
                  <a:pt x="210392" y="37500"/>
                  <a:pt x="206250" y="37500"/>
                </a:cubicBezTo>
                <a:cubicBezTo>
                  <a:pt x="202108" y="37500"/>
                  <a:pt x="198750" y="34142"/>
                  <a:pt x="198750" y="30000"/>
                </a:cubicBezTo>
                <a:cubicBezTo>
                  <a:pt x="198750" y="25858"/>
                  <a:pt x="202108" y="22500"/>
                  <a:pt x="206250" y="22500"/>
                </a:cubicBezTo>
                <a:close/>
                <a:moveTo>
                  <a:pt x="277500" y="210000"/>
                </a:moveTo>
                <a:lnTo>
                  <a:pt x="22500" y="210000"/>
                </a:lnTo>
                <a:lnTo>
                  <a:pt x="22500" y="60000"/>
                </a:lnTo>
                <a:lnTo>
                  <a:pt x="277500" y="60000"/>
                </a:lnTo>
                <a:close/>
              </a:path>
            </a:pathLst>
          </a:custGeom>
          <a:gradFill>
            <a:gsLst>
              <a:gs pos="0">
                <a:srgbClr val="E3B098"/>
              </a:gs>
              <a:gs pos="100000">
                <a:srgbClr val="E1B2D2"/>
              </a:gs>
            </a:gsLst>
            <a:lin ang="5400000" scaled="1"/>
          </a:gradFill>
          <a:ln w="5755" cap="flat">
            <a:noFill/>
            <a:prstDash val="solid"/>
            <a:miter/>
          </a:ln>
        </p:spPr>
        <p:txBody>
          <a:bodyPr rtlCol="0" anchor="ctr"/>
          <a:lstStyle/>
          <a:p>
            <a:endParaRPr lang="en-IN"/>
          </a:p>
        </p:txBody>
      </p:sp>
      <p:grpSp>
        <p:nvGrpSpPr>
          <p:cNvPr id="46" name="Group 45">
            <a:extLst>
              <a:ext uri="{FF2B5EF4-FFF2-40B4-BE49-F238E27FC236}">
                <a16:creationId xmlns:a16="http://schemas.microsoft.com/office/drawing/2014/main" id="{8E75968C-2771-A629-5F4F-E1BB15A5BDD2}"/>
              </a:ext>
            </a:extLst>
          </p:cNvPr>
          <p:cNvGrpSpPr>
            <a:grpSpLocks noChangeAspect="1"/>
          </p:cNvGrpSpPr>
          <p:nvPr userDrawn="1"/>
        </p:nvGrpSpPr>
        <p:grpSpPr>
          <a:xfrm>
            <a:off x="4175295" y="3809522"/>
            <a:ext cx="315243" cy="324000"/>
            <a:chOff x="9822636" y="5141269"/>
            <a:chExt cx="270000" cy="277500"/>
          </a:xfrm>
          <a:gradFill>
            <a:gsLst>
              <a:gs pos="0">
                <a:srgbClr val="E76548"/>
              </a:gs>
              <a:gs pos="100000">
                <a:srgbClr val="E6983D"/>
              </a:gs>
            </a:gsLst>
            <a:lin ang="5400000" scaled="1"/>
          </a:gradFill>
        </p:grpSpPr>
        <p:sp>
          <p:nvSpPr>
            <p:cNvPr id="47" name="Freeform: Shape 46">
              <a:extLst>
                <a:ext uri="{FF2B5EF4-FFF2-40B4-BE49-F238E27FC236}">
                  <a16:creationId xmlns:a16="http://schemas.microsoft.com/office/drawing/2014/main" id="{48263357-7E47-7FB2-2F2A-8166D8F7E873}"/>
                </a:ext>
              </a:extLst>
            </p:cNvPr>
            <p:cNvSpPr/>
            <p:nvPr/>
          </p:nvSpPr>
          <p:spPr>
            <a:xfrm>
              <a:off x="9946386" y="5351269"/>
              <a:ext cx="22500" cy="30000"/>
            </a:xfrm>
            <a:custGeom>
              <a:avLst/>
              <a:gdLst>
                <a:gd name="connsiteX0" fmla="*/ 0 w 22500"/>
                <a:gd name="connsiteY0" fmla="*/ 0 h 30000"/>
                <a:gd name="connsiteX1" fmla="*/ 22500 w 22500"/>
                <a:gd name="connsiteY1" fmla="*/ 0 h 30000"/>
                <a:gd name="connsiteX2" fmla="*/ 22500 w 22500"/>
                <a:gd name="connsiteY2" fmla="*/ 30000 h 30000"/>
                <a:gd name="connsiteX3" fmla="*/ 0 w 22500"/>
                <a:gd name="connsiteY3" fmla="*/ 30000 h 30000"/>
              </a:gdLst>
              <a:ahLst/>
              <a:cxnLst>
                <a:cxn ang="0">
                  <a:pos x="connsiteX0" y="connsiteY0"/>
                </a:cxn>
                <a:cxn ang="0">
                  <a:pos x="connsiteX1" y="connsiteY1"/>
                </a:cxn>
                <a:cxn ang="0">
                  <a:pos x="connsiteX2" y="connsiteY2"/>
                </a:cxn>
                <a:cxn ang="0">
                  <a:pos x="connsiteX3" y="connsiteY3"/>
                </a:cxn>
              </a:cxnLst>
              <a:rect l="l" t="t" r="r" b="b"/>
              <a:pathLst>
                <a:path w="22500" h="30000">
                  <a:moveTo>
                    <a:pt x="0" y="0"/>
                  </a:moveTo>
                  <a:lnTo>
                    <a:pt x="22500" y="0"/>
                  </a:lnTo>
                  <a:lnTo>
                    <a:pt x="22500" y="30000"/>
                  </a:lnTo>
                  <a:lnTo>
                    <a:pt x="0" y="30000"/>
                  </a:lnTo>
                  <a:close/>
                </a:path>
              </a:pathLst>
            </a:custGeom>
            <a:grpFill/>
            <a:ln w="3671"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689473D9-7FA4-E006-DA14-1E98E710095B}"/>
                </a:ext>
              </a:extLst>
            </p:cNvPr>
            <p:cNvSpPr/>
            <p:nvPr/>
          </p:nvSpPr>
          <p:spPr>
            <a:xfrm>
              <a:off x="9946386" y="5396269"/>
              <a:ext cx="22500" cy="22500"/>
            </a:xfrm>
            <a:custGeom>
              <a:avLst/>
              <a:gdLst>
                <a:gd name="connsiteX0" fmla="*/ 0 w 22500"/>
                <a:gd name="connsiteY0" fmla="*/ 0 h 22500"/>
                <a:gd name="connsiteX1" fmla="*/ 22500 w 22500"/>
                <a:gd name="connsiteY1" fmla="*/ 0 h 22500"/>
                <a:gd name="connsiteX2" fmla="*/ 22500 w 22500"/>
                <a:gd name="connsiteY2" fmla="*/ 22500 h 22500"/>
                <a:gd name="connsiteX3" fmla="*/ 0 w 22500"/>
                <a:gd name="connsiteY3" fmla="*/ 22500 h 22500"/>
              </a:gdLst>
              <a:ahLst/>
              <a:cxnLst>
                <a:cxn ang="0">
                  <a:pos x="connsiteX0" y="connsiteY0"/>
                </a:cxn>
                <a:cxn ang="0">
                  <a:pos x="connsiteX1" y="connsiteY1"/>
                </a:cxn>
                <a:cxn ang="0">
                  <a:pos x="connsiteX2" y="connsiteY2"/>
                </a:cxn>
                <a:cxn ang="0">
                  <a:pos x="connsiteX3" y="connsiteY3"/>
                </a:cxn>
              </a:cxnLst>
              <a:rect l="l" t="t" r="r" b="b"/>
              <a:pathLst>
                <a:path w="22500" h="22500">
                  <a:moveTo>
                    <a:pt x="0" y="0"/>
                  </a:moveTo>
                  <a:lnTo>
                    <a:pt x="22500" y="0"/>
                  </a:lnTo>
                  <a:lnTo>
                    <a:pt x="22500" y="22500"/>
                  </a:lnTo>
                  <a:lnTo>
                    <a:pt x="0" y="22500"/>
                  </a:lnTo>
                  <a:close/>
                </a:path>
              </a:pathLst>
            </a:custGeom>
            <a:grpFill/>
            <a:ln w="3671"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E964A4D-BEBD-688B-E259-8E572BF34FF5}"/>
                </a:ext>
              </a:extLst>
            </p:cNvPr>
            <p:cNvSpPr/>
            <p:nvPr/>
          </p:nvSpPr>
          <p:spPr>
            <a:xfrm>
              <a:off x="9983886" y="5396269"/>
              <a:ext cx="108750" cy="22500"/>
            </a:xfrm>
            <a:custGeom>
              <a:avLst/>
              <a:gdLst>
                <a:gd name="connsiteX0" fmla="*/ 0 w 108750"/>
                <a:gd name="connsiteY0" fmla="*/ 0 h 22500"/>
                <a:gd name="connsiteX1" fmla="*/ 108750 w 108750"/>
                <a:gd name="connsiteY1" fmla="*/ 0 h 22500"/>
                <a:gd name="connsiteX2" fmla="*/ 108750 w 108750"/>
                <a:gd name="connsiteY2" fmla="*/ 22500 h 22500"/>
                <a:gd name="connsiteX3" fmla="*/ 0 w 108750"/>
                <a:gd name="connsiteY3" fmla="*/ 22500 h 22500"/>
              </a:gdLst>
              <a:ahLst/>
              <a:cxnLst>
                <a:cxn ang="0">
                  <a:pos x="connsiteX0" y="connsiteY0"/>
                </a:cxn>
                <a:cxn ang="0">
                  <a:pos x="connsiteX1" y="connsiteY1"/>
                </a:cxn>
                <a:cxn ang="0">
                  <a:pos x="connsiteX2" y="connsiteY2"/>
                </a:cxn>
                <a:cxn ang="0">
                  <a:pos x="connsiteX3" y="connsiteY3"/>
                </a:cxn>
              </a:cxnLst>
              <a:rect l="l" t="t" r="r" b="b"/>
              <a:pathLst>
                <a:path w="108750" h="22500">
                  <a:moveTo>
                    <a:pt x="0" y="0"/>
                  </a:moveTo>
                  <a:lnTo>
                    <a:pt x="108750" y="0"/>
                  </a:lnTo>
                  <a:lnTo>
                    <a:pt x="108750" y="22500"/>
                  </a:lnTo>
                  <a:lnTo>
                    <a:pt x="0" y="22500"/>
                  </a:lnTo>
                  <a:close/>
                </a:path>
              </a:pathLst>
            </a:custGeom>
            <a:grpFill/>
            <a:ln w="3671"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ECF213FE-7B56-F4DD-2734-D484A5515B34}"/>
                </a:ext>
              </a:extLst>
            </p:cNvPr>
            <p:cNvSpPr/>
            <p:nvPr/>
          </p:nvSpPr>
          <p:spPr>
            <a:xfrm>
              <a:off x="9822636" y="5396269"/>
              <a:ext cx="108750" cy="22500"/>
            </a:xfrm>
            <a:custGeom>
              <a:avLst/>
              <a:gdLst>
                <a:gd name="connsiteX0" fmla="*/ 0 w 108750"/>
                <a:gd name="connsiteY0" fmla="*/ 0 h 22500"/>
                <a:gd name="connsiteX1" fmla="*/ 108750 w 108750"/>
                <a:gd name="connsiteY1" fmla="*/ 0 h 22500"/>
                <a:gd name="connsiteX2" fmla="*/ 108750 w 108750"/>
                <a:gd name="connsiteY2" fmla="*/ 22500 h 22500"/>
                <a:gd name="connsiteX3" fmla="*/ 0 w 108750"/>
                <a:gd name="connsiteY3" fmla="*/ 22500 h 22500"/>
              </a:gdLst>
              <a:ahLst/>
              <a:cxnLst>
                <a:cxn ang="0">
                  <a:pos x="connsiteX0" y="connsiteY0"/>
                </a:cxn>
                <a:cxn ang="0">
                  <a:pos x="connsiteX1" y="connsiteY1"/>
                </a:cxn>
                <a:cxn ang="0">
                  <a:pos x="connsiteX2" y="connsiteY2"/>
                </a:cxn>
                <a:cxn ang="0">
                  <a:pos x="connsiteX3" y="connsiteY3"/>
                </a:cxn>
              </a:cxnLst>
              <a:rect l="l" t="t" r="r" b="b"/>
              <a:pathLst>
                <a:path w="108750" h="22500">
                  <a:moveTo>
                    <a:pt x="0" y="0"/>
                  </a:moveTo>
                  <a:lnTo>
                    <a:pt x="108750" y="0"/>
                  </a:lnTo>
                  <a:lnTo>
                    <a:pt x="108750" y="22500"/>
                  </a:lnTo>
                  <a:lnTo>
                    <a:pt x="0" y="22500"/>
                  </a:lnTo>
                  <a:close/>
                </a:path>
              </a:pathLst>
            </a:custGeom>
            <a:grpFill/>
            <a:ln w="3671"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B06FBF55-5782-05A5-4AC2-426E189534CD}"/>
                </a:ext>
              </a:extLst>
            </p:cNvPr>
            <p:cNvSpPr/>
            <p:nvPr/>
          </p:nvSpPr>
          <p:spPr>
            <a:xfrm>
              <a:off x="9837636" y="5291269"/>
              <a:ext cx="240000" cy="60000"/>
            </a:xfrm>
            <a:custGeom>
              <a:avLst/>
              <a:gdLst>
                <a:gd name="connsiteX0" fmla="*/ 226575 w 240000"/>
                <a:gd name="connsiteY0" fmla="*/ 0 h 60000"/>
                <a:gd name="connsiteX1" fmla="*/ 13425 w 240000"/>
                <a:gd name="connsiteY1" fmla="*/ 0 h 60000"/>
                <a:gd name="connsiteX2" fmla="*/ 0 w 240000"/>
                <a:gd name="connsiteY2" fmla="*/ 13425 h 60000"/>
                <a:gd name="connsiteX3" fmla="*/ 0 w 240000"/>
                <a:gd name="connsiteY3" fmla="*/ 46575 h 60000"/>
                <a:gd name="connsiteX4" fmla="*/ 13425 w 240000"/>
                <a:gd name="connsiteY4" fmla="*/ 60000 h 60000"/>
                <a:gd name="connsiteX5" fmla="*/ 226575 w 240000"/>
                <a:gd name="connsiteY5" fmla="*/ 60000 h 60000"/>
                <a:gd name="connsiteX6" fmla="*/ 240000 w 240000"/>
                <a:gd name="connsiteY6" fmla="*/ 46575 h 60000"/>
                <a:gd name="connsiteX7" fmla="*/ 240000 w 240000"/>
                <a:gd name="connsiteY7" fmla="*/ 13425 h 60000"/>
                <a:gd name="connsiteX8" fmla="*/ 226575 w 240000"/>
                <a:gd name="connsiteY8" fmla="*/ 0 h 60000"/>
                <a:gd name="connsiteX9" fmla="*/ 37500 w 240000"/>
                <a:gd name="connsiteY9" fmla="*/ 37500 h 60000"/>
                <a:gd name="connsiteX10" fmla="*/ 30000 w 240000"/>
                <a:gd name="connsiteY10" fmla="*/ 30000 h 60000"/>
                <a:gd name="connsiteX11" fmla="*/ 37500 w 240000"/>
                <a:gd name="connsiteY11" fmla="*/ 22500 h 60000"/>
                <a:gd name="connsiteX12" fmla="*/ 45000 w 240000"/>
                <a:gd name="connsiteY12" fmla="*/ 30000 h 60000"/>
                <a:gd name="connsiteX13" fmla="*/ 37500 w 240000"/>
                <a:gd name="connsiteY13" fmla="*/ 37500 h 60000"/>
                <a:gd name="connsiteX14" fmla="*/ 75000 w 240000"/>
                <a:gd name="connsiteY14" fmla="*/ 37500 h 60000"/>
                <a:gd name="connsiteX15" fmla="*/ 67500 w 240000"/>
                <a:gd name="connsiteY15" fmla="*/ 30000 h 60000"/>
                <a:gd name="connsiteX16" fmla="*/ 75000 w 240000"/>
                <a:gd name="connsiteY16" fmla="*/ 22500 h 60000"/>
                <a:gd name="connsiteX17" fmla="*/ 82500 w 240000"/>
                <a:gd name="connsiteY17" fmla="*/ 30000 h 60000"/>
                <a:gd name="connsiteX18" fmla="*/ 75000 w 240000"/>
                <a:gd name="connsiteY18" fmla="*/ 37500 h 60000"/>
                <a:gd name="connsiteX19" fmla="*/ 112500 w 240000"/>
                <a:gd name="connsiteY19" fmla="*/ 37500 h 60000"/>
                <a:gd name="connsiteX20" fmla="*/ 105000 w 240000"/>
                <a:gd name="connsiteY20" fmla="*/ 30000 h 60000"/>
                <a:gd name="connsiteX21" fmla="*/ 112500 w 240000"/>
                <a:gd name="connsiteY21" fmla="*/ 22500 h 60000"/>
                <a:gd name="connsiteX22" fmla="*/ 120000 w 240000"/>
                <a:gd name="connsiteY22" fmla="*/ 30000 h 60000"/>
                <a:gd name="connsiteX23" fmla="*/ 112500 w 240000"/>
                <a:gd name="connsiteY23" fmla="*/ 37500 h 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00" h="6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pFill/>
            <a:ln w="3671"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C2A6CD-CFD3-63C0-4B93-5916C49521E9}"/>
                </a:ext>
              </a:extLst>
            </p:cNvPr>
            <p:cNvSpPr/>
            <p:nvPr/>
          </p:nvSpPr>
          <p:spPr>
            <a:xfrm>
              <a:off x="9837636" y="5216269"/>
              <a:ext cx="240000" cy="60000"/>
            </a:xfrm>
            <a:custGeom>
              <a:avLst/>
              <a:gdLst>
                <a:gd name="connsiteX0" fmla="*/ 226575 w 240000"/>
                <a:gd name="connsiteY0" fmla="*/ 0 h 60000"/>
                <a:gd name="connsiteX1" fmla="*/ 13425 w 240000"/>
                <a:gd name="connsiteY1" fmla="*/ 0 h 60000"/>
                <a:gd name="connsiteX2" fmla="*/ 0 w 240000"/>
                <a:gd name="connsiteY2" fmla="*/ 13425 h 60000"/>
                <a:gd name="connsiteX3" fmla="*/ 0 w 240000"/>
                <a:gd name="connsiteY3" fmla="*/ 46575 h 60000"/>
                <a:gd name="connsiteX4" fmla="*/ 13425 w 240000"/>
                <a:gd name="connsiteY4" fmla="*/ 60000 h 60000"/>
                <a:gd name="connsiteX5" fmla="*/ 226575 w 240000"/>
                <a:gd name="connsiteY5" fmla="*/ 60000 h 60000"/>
                <a:gd name="connsiteX6" fmla="*/ 240000 w 240000"/>
                <a:gd name="connsiteY6" fmla="*/ 46575 h 60000"/>
                <a:gd name="connsiteX7" fmla="*/ 240000 w 240000"/>
                <a:gd name="connsiteY7" fmla="*/ 13425 h 60000"/>
                <a:gd name="connsiteX8" fmla="*/ 226575 w 240000"/>
                <a:gd name="connsiteY8" fmla="*/ 0 h 60000"/>
                <a:gd name="connsiteX9" fmla="*/ 37500 w 240000"/>
                <a:gd name="connsiteY9" fmla="*/ 37500 h 60000"/>
                <a:gd name="connsiteX10" fmla="*/ 30000 w 240000"/>
                <a:gd name="connsiteY10" fmla="*/ 30000 h 60000"/>
                <a:gd name="connsiteX11" fmla="*/ 37500 w 240000"/>
                <a:gd name="connsiteY11" fmla="*/ 22500 h 60000"/>
                <a:gd name="connsiteX12" fmla="*/ 45000 w 240000"/>
                <a:gd name="connsiteY12" fmla="*/ 30000 h 60000"/>
                <a:gd name="connsiteX13" fmla="*/ 37500 w 240000"/>
                <a:gd name="connsiteY13" fmla="*/ 37500 h 60000"/>
                <a:gd name="connsiteX14" fmla="*/ 75000 w 240000"/>
                <a:gd name="connsiteY14" fmla="*/ 37500 h 60000"/>
                <a:gd name="connsiteX15" fmla="*/ 67500 w 240000"/>
                <a:gd name="connsiteY15" fmla="*/ 30000 h 60000"/>
                <a:gd name="connsiteX16" fmla="*/ 75000 w 240000"/>
                <a:gd name="connsiteY16" fmla="*/ 22500 h 60000"/>
                <a:gd name="connsiteX17" fmla="*/ 82500 w 240000"/>
                <a:gd name="connsiteY17" fmla="*/ 30000 h 60000"/>
                <a:gd name="connsiteX18" fmla="*/ 75000 w 240000"/>
                <a:gd name="connsiteY18" fmla="*/ 37500 h 60000"/>
                <a:gd name="connsiteX19" fmla="*/ 112500 w 240000"/>
                <a:gd name="connsiteY19" fmla="*/ 37500 h 60000"/>
                <a:gd name="connsiteX20" fmla="*/ 105000 w 240000"/>
                <a:gd name="connsiteY20" fmla="*/ 30000 h 60000"/>
                <a:gd name="connsiteX21" fmla="*/ 112500 w 240000"/>
                <a:gd name="connsiteY21" fmla="*/ 22500 h 60000"/>
                <a:gd name="connsiteX22" fmla="*/ 120000 w 240000"/>
                <a:gd name="connsiteY22" fmla="*/ 30000 h 60000"/>
                <a:gd name="connsiteX23" fmla="*/ 112500 w 240000"/>
                <a:gd name="connsiteY23" fmla="*/ 37500 h 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00" h="6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pFill/>
            <a:ln w="3671"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FCF89C94-4E2B-A4E8-A277-C30B151A1AE8}"/>
                </a:ext>
              </a:extLst>
            </p:cNvPr>
            <p:cNvSpPr/>
            <p:nvPr/>
          </p:nvSpPr>
          <p:spPr>
            <a:xfrm>
              <a:off x="9837636" y="5141269"/>
              <a:ext cx="240000" cy="60000"/>
            </a:xfrm>
            <a:custGeom>
              <a:avLst/>
              <a:gdLst>
                <a:gd name="connsiteX0" fmla="*/ 226575 w 240000"/>
                <a:gd name="connsiteY0" fmla="*/ 0 h 60000"/>
                <a:gd name="connsiteX1" fmla="*/ 13425 w 240000"/>
                <a:gd name="connsiteY1" fmla="*/ 0 h 60000"/>
                <a:gd name="connsiteX2" fmla="*/ 0 w 240000"/>
                <a:gd name="connsiteY2" fmla="*/ 13425 h 60000"/>
                <a:gd name="connsiteX3" fmla="*/ 0 w 240000"/>
                <a:gd name="connsiteY3" fmla="*/ 46575 h 60000"/>
                <a:gd name="connsiteX4" fmla="*/ 13425 w 240000"/>
                <a:gd name="connsiteY4" fmla="*/ 60000 h 60000"/>
                <a:gd name="connsiteX5" fmla="*/ 226575 w 240000"/>
                <a:gd name="connsiteY5" fmla="*/ 60000 h 60000"/>
                <a:gd name="connsiteX6" fmla="*/ 240000 w 240000"/>
                <a:gd name="connsiteY6" fmla="*/ 46575 h 60000"/>
                <a:gd name="connsiteX7" fmla="*/ 240000 w 240000"/>
                <a:gd name="connsiteY7" fmla="*/ 13425 h 60000"/>
                <a:gd name="connsiteX8" fmla="*/ 226575 w 240000"/>
                <a:gd name="connsiteY8" fmla="*/ 0 h 60000"/>
                <a:gd name="connsiteX9" fmla="*/ 37500 w 240000"/>
                <a:gd name="connsiteY9" fmla="*/ 37500 h 60000"/>
                <a:gd name="connsiteX10" fmla="*/ 30000 w 240000"/>
                <a:gd name="connsiteY10" fmla="*/ 30000 h 60000"/>
                <a:gd name="connsiteX11" fmla="*/ 37500 w 240000"/>
                <a:gd name="connsiteY11" fmla="*/ 22500 h 60000"/>
                <a:gd name="connsiteX12" fmla="*/ 45000 w 240000"/>
                <a:gd name="connsiteY12" fmla="*/ 30000 h 60000"/>
                <a:gd name="connsiteX13" fmla="*/ 37500 w 240000"/>
                <a:gd name="connsiteY13" fmla="*/ 37500 h 60000"/>
                <a:gd name="connsiteX14" fmla="*/ 75000 w 240000"/>
                <a:gd name="connsiteY14" fmla="*/ 37500 h 60000"/>
                <a:gd name="connsiteX15" fmla="*/ 67500 w 240000"/>
                <a:gd name="connsiteY15" fmla="*/ 30000 h 60000"/>
                <a:gd name="connsiteX16" fmla="*/ 75000 w 240000"/>
                <a:gd name="connsiteY16" fmla="*/ 22500 h 60000"/>
                <a:gd name="connsiteX17" fmla="*/ 82500 w 240000"/>
                <a:gd name="connsiteY17" fmla="*/ 30000 h 60000"/>
                <a:gd name="connsiteX18" fmla="*/ 75000 w 240000"/>
                <a:gd name="connsiteY18" fmla="*/ 37500 h 60000"/>
                <a:gd name="connsiteX19" fmla="*/ 112500 w 240000"/>
                <a:gd name="connsiteY19" fmla="*/ 37500 h 60000"/>
                <a:gd name="connsiteX20" fmla="*/ 105000 w 240000"/>
                <a:gd name="connsiteY20" fmla="*/ 30000 h 60000"/>
                <a:gd name="connsiteX21" fmla="*/ 112500 w 240000"/>
                <a:gd name="connsiteY21" fmla="*/ 22500 h 60000"/>
                <a:gd name="connsiteX22" fmla="*/ 120000 w 240000"/>
                <a:gd name="connsiteY22" fmla="*/ 30000 h 60000"/>
                <a:gd name="connsiteX23" fmla="*/ 112500 w 240000"/>
                <a:gd name="connsiteY23" fmla="*/ 37500 h 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00" h="60000">
                  <a:moveTo>
                    <a:pt x="226575" y="0"/>
                  </a:moveTo>
                  <a:lnTo>
                    <a:pt x="13425" y="0"/>
                  </a:lnTo>
                  <a:cubicBezTo>
                    <a:pt x="6011" y="0"/>
                    <a:pt x="0" y="6011"/>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1"/>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pFill/>
            <a:ln w="3671" cap="flat">
              <a:noFill/>
              <a:prstDash val="solid"/>
              <a:miter/>
            </a:ln>
          </p:spPr>
          <p:txBody>
            <a:bodyPr rtlCol="0" anchor="ctr"/>
            <a:lstStyle/>
            <a:p>
              <a:endParaRPr lang="en-IN"/>
            </a:p>
          </p:txBody>
        </p:sp>
      </p:grpSp>
      <p:grpSp>
        <p:nvGrpSpPr>
          <p:cNvPr id="54" name="Group 53">
            <a:extLst>
              <a:ext uri="{FF2B5EF4-FFF2-40B4-BE49-F238E27FC236}">
                <a16:creationId xmlns:a16="http://schemas.microsoft.com/office/drawing/2014/main" id="{FC282334-B9CB-4B99-443F-11E5AA146454}"/>
              </a:ext>
            </a:extLst>
          </p:cNvPr>
          <p:cNvGrpSpPr>
            <a:grpSpLocks noChangeAspect="1"/>
          </p:cNvGrpSpPr>
          <p:nvPr userDrawn="1"/>
        </p:nvGrpSpPr>
        <p:grpSpPr>
          <a:xfrm>
            <a:off x="3145449" y="5029929"/>
            <a:ext cx="356250" cy="360000"/>
            <a:chOff x="9332256" y="5464224"/>
            <a:chExt cx="285000" cy="281250"/>
          </a:xfrm>
          <a:gradFill>
            <a:gsLst>
              <a:gs pos="0">
                <a:schemeClr val="accent5">
                  <a:lumMod val="50000"/>
                </a:schemeClr>
              </a:gs>
              <a:gs pos="100000">
                <a:schemeClr val="accent5"/>
              </a:gs>
            </a:gsLst>
            <a:lin ang="5400000" scaled="1"/>
          </a:gradFill>
        </p:grpSpPr>
        <p:sp>
          <p:nvSpPr>
            <p:cNvPr id="55" name="Freeform: Shape 54">
              <a:extLst>
                <a:ext uri="{FF2B5EF4-FFF2-40B4-BE49-F238E27FC236}">
                  <a16:creationId xmlns:a16="http://schemas.microsoft.com/office/drawing/2014/main" id="{B925FC4D-D49E-B9F5-D6F0-9773E08ADB38}"/>
                </a:ext>
              </a:extLst>
            </p:cNvPr>
            <p:cNvSpPr/>
            <p:nvPr/>
          </p:nvSpPr>
          <p:spPr>
            <a:xfrm>
              <a:off x="9448506" y="5524224"/>
              <a:ext cx="75000" cy="96787"/>
            </a:xfrm>
            <a:custGeom>
              <a:avLst/>
              <a:gdLst>
                <a:gd name="connsiteX0" fmla="*/ 0 w 75000"/>
                <a:gd name="connsiteY0" fmla="*/ 0 h 96787"/>
                <a:gd name="connsiteX1" fmla="*/ 75000 w 75000"/>
                <a:gd name="connsiteY1" fmla="*/ 48375 h 96787"/>
                <a:gd name="connsiteX2" fmla="*/ 0 w 75000"/>
                <a:gd name="connsiteY2" fmla="*/ 96788 h 96787"/>
                <a:gd name="connsiteX3" fmla="*/ 0 w 75000"/>
                <a:gd name="connsiteY3" fmla="*/ 0 h 96787"/>
              </a:gdLst>
              <a:ahLst/>
              <a:cxnLst>
                <a:cxn ang="0">
                  <a:pos x="connsiteX0" y="connsiteY0"/>
                </a:cxn>
                <a:cxn ang="0">
                  <a:pos x="connsiteX1" y="connsiteY1"/>
                </a:cxn>
                <a:cxn ang="0">
                  <a:pos x="connsiteX2" y="connsiteY2"/>
                </a:cxn>
                <a:cxn ang="0">
                  <a:pos x="connsiteX3" y="connsiteY3"/>
                </a:cxn>
              </a:cxnLst>
              <a:rect l="l" t="t" r="r" b="b"/>
              <a:pathLst>
                <a:path w="75000" h="96787">
                  <a:moveTo>
                    <a:pt x="0" y="0"/>
                  </a:moveTo>
                  <a:lnTo>
                    <a:pt x="75000" y="48375"/>
                  </a:lnTo>
                  <a:lnTo>
                    <a:pt x="0" y="96788"/>
                  </a:lnTo>
                  <a:lnTo>
                    <a:pt x="0" y="0"/>
                  </a:lnTo>
                  <a:close/>
                </a:path>
              </a:pathLst>
            </a:custGeom>
            <a:grpFill/>
            <a:ln w="3671"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45B5096-330D-5510-DEAB-C08B447B5220}"/>
                </a:ext>
              </a:extLst>
            </p:cNvPr>
            <p:cNvSpPr/>
            <p:nvPr/>
          </p:nvSpPr>
          <p:spPr>
            <a:xfrm>
              <a:off x="9332256" y="5464224"/>
              <a:ext cx="285000" cy="281250"/>
            </a:xfrm>
            <a:custGeom>
              <a:avLst/>
              <a:gdLst>
                <a:gd name="connsiteX0" fmla="*/ 247500 w 285000"/>
                <a:gd name="connsiteY0" fmla="*/ 41250 h 281250"/>
                <a:gd name="connsiteX1" fmla="*/ 247500 w 285000"/>
                <a:gd name="connsiteY1" fmla="*/ 176250 h 281250"/>
                <a:gd name="connsiteX2" fmla="*/ 37500 w 285000"/>
                <a:gd name="connsiteY2" fmla="*/ 176250 h 281250"/>
                <a:gd name="connsiteX3" fmla="*/ 37500 w 285000"/>
                <a:gd name="connsiteY3" fmla="*/ 41250 h 281250"/>
                <a:gd name="connsiteX4" fmla="*/ 277500 w 285000"/>
                <a:gd name="connsiteY4" fmla="*/ 183750 h 281250"/>
                <a:gd name="connsiteX5" fmla="*/ 270000 w 285000"/>
                <a:gd name="connsiteY5" fmla="*/ 183750 h 281250"/>
                <a:gd name="connsiteX6" fmla="*/ 270000 w 285000"/>
                <a:gd name="connsiteY6" fmla="*/ 30000 h 281250"/>
                <a:gd name="connsiteX7" fmla="*/ 277500 w 285000"/>
                <a:gd name="connsiteY7" fmla="*/ 30000 h 281250"/>
                <a:gd name="connsiteX8" fmla="*/ 285000 w 285000"/>
                <a:gd name="connsiteY8" fmla="*/ 22500 h 281250"/>
                <a:gd name="connsiteX9" fmla="*/ 277500 w 285000"/>
                <a:gd name="connsiteY9" fmla="*/ 15000 h 281250"/>
                <a:gd name="connsiteX10" fmla="*/ 150000 w 285000"/>
                <a:gd name="connsiteY10" fmla="*/ 15000 h 281250"/>
                <a:gd name="connsiteX11" fmla="*/ 150000 w 285000"/>
                <a:gd name="connsiteY11" fmla="*/ 7500 h 281250"/>
                <a:gd name="connsiteX12" fmla="*/ 142500 w 285000"/>
                <a:gd name="connsiteY12" fmla="*/ 0 h 281250"/>
                <a:gd name="connsiteX13" fmla="*/ 135000 w 285000"/>
                <a:gd name="connsiteY13" fmla="*/ 7500 h 281250"/>
                <a:gd name="connsiteX14" fmla="*/ 135000 w 285000"/>
                <a:gd name="connsiteY14" fmla="*/ 15000 h 281250"/>
                <a:gd name="connsiteX15" fmla="*/ 7500 w 285000"/>
                <a:gd name="connsiteY15" fmla="*/ 15000 h 281250"/>
                <a:gd name="connsiteX16" fmla="*/ 0 w 285000"/>
                <a:gd name="connsiteY16" fmla="*/ 22500 h 281250"/>
                <a:gd name="connsiteX17" fmla="*/ 7500 w 285000"/>
                <a:gd name="connsiteY17" fmla="*/ 30000 h 281250"/>
                <a:gd name="connsiteX18" fmla="*/ 15000 w 285000"/>
                <a:gd name="connsiteY18" fmla="*/ 30000 h 281250"/>
                <a:gd name="connsiteX19" fmla="*/ 15000 w 285000"/>
                <a:gd name="connsiteY19" fmla="*/ 183750 h 281250"/>
                <a:gd name="connsiteX20" fmla="*/ 7500 w 285000"/>
                <a:gd name="connsiteY20" fmla="*/ 183750 h 281250"/>
                <a:gd name="connsiteX21" fmla="*/ 0 w 285000"/>
                <a:gd name="connsiteY21" fmla="*/ 191250 h 281250"/>
                <a:gd name="connsiteX22" fmla="*/ 7500 w 285000"/>
                <a:gd name="connsiteY22" fmla="*/ 198750 h 281250"/>
                <a:gd name="connsiteX23" fmla="*/ 122025 w 285000"/>
                <a:gd name="connsiteY23" fmla="*/ 198750 h 281250"/>
                <a:gd name="connsiteX24" fmla="*/ 64275 w 285000"/>
                <a:gd name="connsiteY24" fmla="*/ 256500 h 281250"/>
                <a:gd name="connsiteX25" fmla="*/ 64331 w 285000"/>
                <a:gd name="connsiteY25" fmla="*/ 267169 h 281250"/>
                <a:gd name="connsiteX26" fmla="*/ 75000 w 285000"/>
                <a:gd name="connsiteY26" fmla="*/ 267113 h 281250"/>
                <a:gd name="connsiteX27" fmla="*/ 135000 w 285000"/>
                <a:gd name="connsiteY27" fmla="*/ 207113 h 281250"/>
                <a:gd name="connsiteX28" fmla="*/ 135000 w 285000"/>
                <a:gd name="connsiteY28" fmla="*/ 273750 h 281250"/>
                <a:gd name="connsiteX29" fmla="*/ 142500 w 285000"/>
                <a:gd name="connsiteY29" fmla="*/ 281250 h 281250"/>
                <a:gd name="connsiteX30" fmla="*/ 150000 w 285000"/>
                <a:gd name="connsiteY30" fmla="*/ 273750 h 281250"/>
                <a:gd name="connsiteX31" fmla="*/ 150000 w 285000"/>
                <a:gd name="connsiteY31" fmla="*/ 207000 h 281250"/>
                <a:gd name="connsiteX32" fmla="*/ 210000 w 285000"/>
                <a:gd name="connsiteY32" fmla="*/ 267000 h 281250"/>
                <a:gd name="connsiteX33" fmla="*/ 220613 w 285000"/>
                <a:gd name="connsiteY33" fmla="*/ 267000 h 281250"/>
                <a:gd name="connsiteX34" fmla="*/ 220613 w 285000"/>
                <a:gd name="connsiteY34" fmla="*/ 256388 h 281250"/>
                <a:gd name="connsiteX35" fmla="*/ 162975 w 285000"/>
                <a:gd name="connsiteY35" fmla="*/ 198750 h 281250"/>
                <a:gd name="connsiteX36" fmla="*/ 277500 w 285000"/>
                <a:gd name="connsiteY36" fmla="*/ 198750 h 281250"/>
                <a:gd name="connsiteX37" fmla="*/ 285000 w 285000"/>
                <a:gd name="connsiteY37" fmla="*/ 191250 h 281250"/>
                <a:gd name="connsiteX38" fmla="*/ 277500 w 285000"/>
                <a:gd name="connsiteY38" fmla="*/ 183750 h 2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5000" h="281250">
                  <a:moveTo>
                    <a:pt x="247500" y="41250"/>
                  </a:moveTo>
                  <a:lnTo>
                    <a:pt x="247500" y="176250"/>
                  </a:lnTo>
                  <a:lnTo>
                    <a:pt x="37500" y="176250"/>
                  </a:lnTo>
                  <a:lnTo>
                    <a:pt x="37500" y="41250"/>
                  </a:lnTo>
                  <a:close/>
                  <a:moveTo>
                    <a:pt x="277500" y="183750"/>
                  </a:moveTo>
                  <a:lnTo>
                    <a:pt x="270000" y="183750"/>
                  </a:lnTo>
                  <a:lnTo>
                    <a:pt x="270000" y="30000"/>
                  </a:lnTo>
                  <a:lnTo>
                    <a:pt x="277500" y="30000"/>
                  </a:lnTo>
                  <a:cubicBezTo>
                    <a:pt x="281642" y="30000"/>
                    <a:pt x="285000" y="26642"/>
                    <a:pt x="285000" y="22500"/>
                  </a:cubicBezTo>
                  <a:cubicBezTo>
                    <a:pt x="285000" y="18358"/>
                    <a:pt x="281642" y="15000"/>
                    <a:pt x="277500" y="15000"/>
                  </a:cubicBezTo>
                  <a:lnTo>
                    <a:pt x="150000" y="15000"/>
                  </a:lnTo>
                  <a:lnTo>
                    <a:pt x="150000" y="7500"/>
                  </a:lnTo>
                  <a:cubicBezTo>
                    <a:pt x="150000" y="3358"/>
                    <a:pt x="146642" y="0"/>
                    <a:pt x="142500" y="0"/>
                  </a:cubicBezTo>
                  <a:cubicBezTo>
                    <a:pt x="138358" y="0"/>
                    <a:pt x="135000" y="3358"/>
                    <a:pt x="135000" y="7500"/>
                  </a:cubicBezTo>
                  <a:lnTo>
                    <a:pt x="135000" y="15000"/>
                  </a:lnTo>
                  <a:lnTo>
                    <a:pt x="7500" y="15000"/>
                  </a:lnTo>
                  <a:cubicBezTo>
                    <a:pt x="3358" y="15000"/>
                    <a:pt x="0" y="18358"/>
                    <a:pt x="0" y="22500"/>
                  </a:cubicBezTo>
                  <a:cubicBezTo>
                    <a:pt x="0" y="26642"/>
                    <a:pt x="3358" y="30000"/>
                    <a:pt x="7500" y="30000"/>
                  </a:cubicBezTo>
                  <a:lnTo>
                    <a:pt x="15000" y="30000"/>
                  </a:lnTo>
                  <a:lnTo>
                    <a:pt x="15000" y="183750"/>
                  </a:lnTo>
                  <a:lnTo>
                    <a:pt x="7500" y="183750"/>
                  </a:lnTo>
                  <a:cubicBezTo>
                    <a:pt x="3358" y="183750"/>
                    <a:pt x="0" y="187108"/>
                    <a:pt x="0" y="191250"/>
                  </a:cubicBezTo>
                  <a:cubicBezTo>
                    <a:pt x="0" y="195392"/>
                    <a:pt x="3358" y="198750"/>
                    <a:pt x="7500" y="198750"/>
                  </a:cubicBezTo>
                  <a:lnTo>
                    <a:pt x="122025" y="198750"/>
                  </a:lnTo>
                  <a:lnTo>
                    <a:pt x="64275" y="256500"/>
                  </a:lnTo>
                  <a:cubicBezTo>
                    <a:pt x="61344" y="259462"/>
                    <a:pt x="61370" y="264238"/>
                    <a:pt x="64331" y="267169"/>
                  </a:cubicBezTo>
                  <a:cubicBezTo>
                    <a:pt x="67293" y="270099"/>
                    <a:pt x="72069" y="270074"/>
                    <a:pt x="75000" y="267113"/>
                  </a:cubicBezTo>
                  <a:lnTo>
                    <a:pt x="135000" y="207113"/>
                  </a:lnTo>
                  <a:lnTo>
                    <a:pt x="135000" y="273750"/>
                  </a:lnTo>
                  <a:cubicBezTo>
                    <a:pt x="135000" y="277892"/>
                    <a:pt x="138358" y="281250"/>
                    <a:pt x="142500" y="281250"/>
                  </a:cubicBezTo>
                  <a:cubicBezTo>
                    <a:pt x="146642" y="281250"/>
                    <a:pt x="150000" y="277892"/>
                    <a:pt x="150000" y="273750"/>
                  </a:cubicBezTo>
                  <a:lnTo>
                    <a:pt x="150000" y="207000"/>
                  </a:lnTo>
                  <a:lnTo>
                    <a:pt x="210000" y="267000"/>
                  </a:lnTo>
                  <a:cubicBezTo>
                    <a:pt x="212931" y="269931"/>
                    <a:pt x="217682" y="269931"/>
                    <a:pt x="220613" y="267000"/>
                  </a:cubicBezTo>
                  <a:cubicBezTo>
                    <a:pt x="223543" y="264069"/>
                    <a:pt x="223543" y="259318"/>
                    <a:pt x="220613" y="256388"/>
                  </a:cubicBezTo>
                  <a:lnTo>
                    <a:pt x="162975" y="198750"/>
                  </a:lnTo>
                  <a:lnTo>
                    <a:pt x="277500" y="198750"/>
                  </a:lnTo>
                  <a:cubicBezTo>
                    <a:pt x="281642" y="198750"/>
                    <a:pt x="285000" y="195392"/>
                    <a:pt x="285000" y="191250"/>
                  </a:cubicBezTo>
                  <a:cubicBezTo>
                    <a:pt x="285000" y="187108"/>
                    <a:pt x="281642" y="183750"/>
                    <a:pt x="277500" y="183750"/>
                  </a:cubicBezTo>
                  <a:close/>
                </a:path>
              </a:pathLst>
            </a:custGeom>
            <a:grpFill/>
            <a:ln w="3671" cap="flat">
              <a:noFill/>
              <a:prstDash val="solid"/>
              <a:miter/>
            </a:ln>
          </p:spPr>
          <p:txBody>
            <a:bodyPr rtlCol="0" anchor="ctr"/>
            <a:lstStyle/>
            <a:p>
              <a:endParaRPr lang="en-IN"/>
            </a:p>
          </p:txBody>
        </p:sp>
      </p:grpSp>
      <p:grpSp>
        <p:nvGrpSpPr>
          <p:cNvPr id="57" name="Group 56">
            <a:extLst>
              <a:ext uri="{FF2B5EF4-FFF2-40B4-BE49-F238E27FC236}">
                <a16:creationId xmlns:a16="http://schemas.microsoft.com/office/drawing/2014/main" id="{32D85F1D-DCAC-907B-6CDF-58870356C133}"/>
              </a:ext>
            </a:extLst>
          </p:cNvPr>
          <p:cNvGrpSpPr>
            <a:grpSpLocks noChangeAspect="1"/>
          </p:cNvGrpSpPr>
          <p:nvPr userDrawn="1"/>
        </p:nvGrpSpPr>
        <p:grpSpPr>
          <a:xfrm>
            <a:off x="6573259" y="5047929"/>
            <a:ext cx="319345" cy="324000"/>
            <a:chOff x="10405191" y="4880653"/>
            <a:chExt cx="258750" cy="262522"/>
          </a:xfrm>
          <a:gradFill>
            <a:gsLst>
              <a:gs pos="0">
                <a:srgbClr val="3966F1"/>
              </a:gs>
              <a:gs pos="100000">
                <a:srgbClr val="3966F1"/>
              </a:gs>
            </a:gsLst>
            <a:lin ang="5400000" scaled="1"/>
          </a:gradFill>
        </p:grpSpPr>
        <p:sp>
          <p:nvSpPr>
            <p:cNvPr id="58" name="Freeform: Shape 57">
              <a:extLst>
                <a:ext uri="{FF2B5EF4-FFF2-40B4-BE49-F238E27FC236}">
                  <a16:creationId xmlns:a16="http://schemas.microsoft.com/office/drawing/2014/main" id="{CF3CE232-5B42-B1F9-9E05-99F9501CCD60}"/>
                </a:ext>
              </a:extLst>
            </p:cNvPr>
            <p:cNvSpPr/>
            <p:nvPr/>
          </p:nvSpPr>
          <p:spPr>
            <a:xfrm>
              <a:off x="10446378" y="4880653"/>
              <a:ext cx="206312" cy="225021"/>
            </a:xfrm>
            <a:custGeom>
              <a:avLst/>
              <a:gdLst>
                <a:gd name="connsiteX0" fmla="*/ 206312 w 206312"/>
                <a:gd name="connsiteY0" fmla="*/ 26272 h 225021"/>
                <a:gd name="connsiteX1" fmla="*/ 180084 w 206312"/>
                <a:gd name="connsiteY1" fmla="*/ 0 h 225021"/>
                <a:gd name="connsiteX2" fmla="*/ 153812 w 206312"/>
                <a:gd name="connsiteY2" fmla="*/ 26228 h 225021"/>
                <a:gd name="connsiteX3" fmla="*/ 165737 w 206312"/>
                <a:gd name="connsiteY3" fmla="*/ 48247 h 225021"/>
                <a:gd name="connsiteX4" fmla="*/ 146312 w 206312"/>
                <a:gd name="connsiteY4" fmla="*/ 105022 h 225021"/>
                <a:gd name="connsiteX5" fmla="*/ 146312 w 206312"/>
                <a:gd name="connsiteY5" fmla="*/ 105022 h 225021"/>
                <a:gd name="connsiteX6" fmla="*/ 131312 w 206312"/>
                <a:gd name="connsiteY6" fmla="*/ 109709 h 225021"/>
                <a:gd name="connsiteX7" fmla="*/ 92162 w 206312"/>
                <a:gd name="connsiteY7" fmla="*/ 80347 h 225021"/>
                <a:gd name="connsiteX8" fmla="*/ 76627 w 206312"/>
                <a:gd name="connsiteY8" fmla="*/ 46631 h 225021"/>
                <a:gd name="connsiteX9" fmla="*/ 42911 w 206312"/>
                <a:gd name="connsiteY9" fmla="*/ 62166 h 225021"/>
                <a:gd name="connsiteX10" fmla="*/ 52862 w 206312"/>
                <a:gd name="connsiteY10" fmla="*/ 93022 h 225021"/>
                <a:gd name="connsiteX11" fmla="*/ 27850 w 206312"/>
                <a:gd name="connsiteY11" fmla="*/ 172522 h 225021"/>
                <a:gd name="connsiteX12" fmla="*/ 26312 w 206312"/>
                <a:gd name="connsiteY12" fmla="*/ 172522 h 225021"/>
                <a:gd name="connsiteX13" fmla="*/ 0 w 206312"/>
                <a:gd name="connsiteY13" fmla="*/ 198709 h 225021"/>
                <a:gd name="connsiteX14" fmla="*/ 26187 w 206312"/>
                <a:gd name="connsiteY14" fmla="*/ 225022 h 225021"/>
                <a:gd name="connsiteX15" fmla="*/ 52500 w 206312"/>
                <a:gd name="connsiteY15" fmla="*/ 198834 h 225021"/>
                <a:gd name="connsiteX16" fmla="*/ 41950 w 206312"/>
                <a:gd name="connsiteY16" fmla="*/ 177734 h 225021"/>
                <a:gd name="connsiteX17" fmla="*/ 67187 w 206312"/>
                <a:gd name="connsiteY17" fmla="*/ 97522 h 225021"/>
                <a:gd name="connsiteX18" fmla="*/ 67562 w 206312"/>
                <a:gd name="connsiteY18" fmla="*/ 97522 h 225021"/>
                <a:gd name="connsiteX19" fmla="*/ 83162 w 206312"/>
                <a:gd name="connsiteY19" fmla="*/ 92347 h 225021"/>
                <a:gd name="connsiteX20" fmla="*/ 121975 w 206312"/>
                <a:gd name="connsiteY20" fmla="*/ 121409 h 225021"/>
                <a:gd name="connsiteX21" fmla="*/ 120062 w 206312"/>
                <a:gd name="connsiteY21" fmla="*/ 131272 h 225021"/>
                <a:gd name="connsiteX22" fmla="*/ 146302 w 206312"/>
                <a:gd name="connsiteY22" fmla="*/ 157532 h 225021"/>
                <a:gd name="connsiteX23" fmla="*/ 172562 w 206312"/>
                <a:gd name="connsiteY23" fmla="*/ 131292 h 225021"/>
                <a:gd name="connsiteX24" fmla="*/ 160712 w 206312"/>
                <a:gd name="connsiteY24" fmla="*/ 109334 h 225021"/>
                <a:gd name="connsiteX25" fmla="*/ 180062 w 206312"/>
                <a:gd name="connsiteY25" fmla="*/ 52522 h 225021"/>
                <a:gd name="connsiteX26" fmla="*/ 206312 w 206312"/>
                <a:gd name="connsiteY26" fmla="*/ 26272 h 225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312" h="225021">
                  <a:moveTo>
                    <a:pt x="206312" y="26272"/>
                  </a:moveTo>
                  <a:cubicBezTo>
                    <a:pt x="206324" y="11774"/>
                    <a:pt x="194582" y="12"/>
                    <a:pt x="180084" y="0"/>
                  </a:cubicBezTo>
                  <a:cubicBezTo>
                    <a:pt x="165587" y="-12"/>
                    <a:pt x="153824" y="11731"/>
                    <a:pt x="153812" y="26228"/>
                  </a:cubicBezTo>
                  <a:cubicBezTo>
                    <a:pt x="153805" y="35113"/>
                    <a:pt x="158292" y="43398"/>
                    <a:pt x="165737" y="48247"/>
                  </a:cubicBezTo>
                  <a:lnTo>
                    <a:pt x="146312" y="105022"/>
                  </a:lnTo>
                  <a:lnTo>
                    <a:pt x="146312" y="105022"/>
                  </a:lnTo>
                  <a:cubicBezTo>
                    <a:pt x="140951" y="105016"/>
                    <a:pt x="135716" y="106652"/>
                    <a:pt x="131312" y="109709"/>
                  </a:cubicBezTo>
                  <a:lnTo>
                    <a:pt x="92162" y="80347"/>
                  </a:lnTo>
                  <a:cubicBezTo>
                    <a:pt x="97183" y="66746"/>
                    <a:pt x="90227" y="51651"/>
                    <a:pt x="76627" y="46631"/>
                  </a:cubicBezTo>
                  <a:cubicBezTo>
                    <a:pt x="63026" y="41610"/>
                    <a:pt x="47931" y="48566"/>
                    <a:pt x="42911" y="62166"/>
                  </a:cubicBezTo>
                  <a:cubicBezTo>
                    <a:pt x="38721" y="73516"/>
                    <a:pt x="42831" y="86259"/>
                    <a:pt x="52862" y="93022"/>
                  </a:cubicBezTo>
                  <a:lnTo>
                    <a:pt x="27850" y="172522"/>
                  </a:lnTo>
                  <a:lnTo>
                    <a:pt x="26312" y="172522"/>
                  </a:lnTo>
                  <a:cubicBezTo>
                    <a:pt x="11815" y="172487"/>
                    <a:pt x="35" y="184212"/>
                    <a:pt x="0" y="198709"/>
                  </a:cubicBezTo>
                  <a:cubicBezTo>
                    <a:pt x="-34" y="213207"/>
                    <a:pt x="11690" y="224987"/>
                    <a:pt x="26187" y="225022"/>
                  </a:cubicBezTo>
                  <a:cubicBezTo>
                    <a:pt x="40685" y="225056"/>
                    <a:pt x="52465" y="213332"/>
                    <a:pt x="52500" y="198834"/>
                  </a:cubicBezTo>
                  <a:cubicBezTo>
                    <a:pt x="52520" y="190528"/>
                    <a:pt x="48607" y="182702"/>
                    <a:pt x="41950" y="177734"/>
                  </a:cubicBezTo>
                  <a:lnTo>
                    <a:pt x="67187" y="97522"/>
                  </a:lnTo>
                  <a:lnTo>
                    <a:pt x="67562" y="97522"/>
                  </a:lnTo>
                  <a:cubicBezTo>
                    <a:pt x="73182" y="97511"/>
                    <a:pt x="78650" y="95697"/>
                    <a:pt x="83162" y="92347"/>
                  </a:cubicBezTo>
                  <a:lnTo>
                    <a:pt x="121975" y="121409"/>
                  </a:lnTo>
                  <a:cubicBezTo>
                    <a:pt x="120726" y="124548"/>
                    <a:pt x="120077" y="127893"/>
                    <a:pt x="120062" y="131272"/>
                  </a:cubicBezTo>
                  <a:cubicBezTo>
                    <a:pt x="120057" y="145769"/>
                    <a:pt x="131805" y="157526"/>
                    <a:pt x="146302" y="157532"/>
                  </a:cubicBezTo>
                  <a:cubicBezTo>
                    <a:pt x="160800" y="157538"/>
                    <a:pt x="172557" y="145790"/>
                    <a:pt x="172562" y="131292"/>
                  </a:cubicBezTo>
                  <a:cubicBezTo>
                    <a:pt x="172566" y="122444"/>
                    <a:pt x="168111" y="114188"/>
                    <a:pt x="160712" y="109334"/>
                  </a:cubicBezTo>
                  <a:lnTo>
                    <a:pt x="180062" y="52522"/>
                  </a:lnTo>
                  <a:cubicBezTo>
                    <a:pt x="194560" y="52522"/>
                    <a:pt x="206312" y="40769"/>
                    <a:pt x="206312" y="26272"/>
                  </a:cubicBezTo>
                  <a:close/>
                </a:path>
              </a:pathLst>
            </a:custGeom>
            <a:grpFill/>
            <a:ln w="3671"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FFFE472-92DC-F811-2C73-82B9AB9ABE1F}"/>
                </a:ext>
              </a:extLst>
            </p:cNvPr>
            <p:cNvSpPr/>
            <p:nvPr/>
          </p:nvSpPr>
          <p:spPr>
            <a:xfrm>
              <a:off x="10405191" y="4880675"/>
              <a:ext cx="258750" cy="262500"/>
            </a:xfrm>
            <a:custGeom>
              <a:avLst/>
              <a:gdLst>
                <a:gd name="connsiteX0" fmla="*/ 22500 w 258750"/>
                <a:gd name="connsiteY0" fmla="*/ 0 h 262500"/>
                <a:gd name="connsiteX1" fmla="*/ 0 w 258750"/>
                <a:gd name="connsiteY1" fmla="*/ 0 h 262500"/>
                <a:gd name="connsiteX2" fmla="*/ 0 w 258750"/>
                <a:gd name="connsiteY2" fmla="*/ 262500 h 262500"/>
                <a:gd name="connsiteX3" fmla="*/ 258750 w 258750"/>
                <a:gd name="connsiteY3" fmla="*/ 262500 h 262500"/>
                <a:gd name="connsiteX4" fmla="*/ 258750 w 258750"/>
                <a:gd name="connsiteY4" fmla="*/ 240000 h 262500"/>
                <a:gd name="connsiteX5" fmla="*/ 22500 w 258750"/>
                <a:gd name="connsiteY5" fmla="*/ 240000 h 262500"/>
                <a:gd name="connsiteX6" fmla="*/ 22500 w 258750"/>
                <a:gd name="connsiteY6" fmla="*/ 0 h 2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50" h="262500">
                  <a:moveTo>
                    <a:pt x="22500" y="0"/>
                  </a:moveTo>
                  <a:lnTo>
                    <a:pt x="0" y="0"/>
                  </a:lnTo>
                  <a:lnTo>
                    <a:pt x="0" y="262500"/>
                  </a:lnTo>
                  <a:lnTo>
                    <a:pt x="258750" y="262500"/>
                  </a:lnTo>
                  <a:lnTo>
                    <a:pt x="258750" y="240000"/>
                  </a:lnTo>
                  <a:lnTo>
                    <a:pt x="22500" y="240000"/>
                  </a:lnTo>
                  <a:lnTo>
                    <a:pt x="22500" y="0"/>
                  </a:lnTo>
                  <a:close/>
                </a:path>
              </a:pathLst>
            </a:custGeom>
            <a:grpFill/>
            <a:ln w="3671" cap="flat">
              <a:noFill/>
              <a:prstDash val="solid"/>
              <a:miter/>
            </a:ln>
          </p:spPr>
          <p:txBody>
            <a:bodyPr rtlCol="0" anchor="ctr"/>
            <a:lstStyle/>
            <a:p>
              <a:endParaRPr lang="en-IN"/>
            </a:p>
          </p:txBody>
        </p:sp>
      </p:grpSp>
      <p:grpSp>
        <p:nvGrpSpPr>
          <p:cNvPr id="60" name="Group 59">
            <a:extLst>
              <a:ext uri="{FF2B5EF4-FFF2-40B4-BE49-F238E27FC236}">
                <a16:creationId xmlns:a16="http://schemas.microsoft.com/office/drawing/2014/main" id="{65CE7455-8D08-1631-B17F-43F8B33F5768}"/>
              </a:ext>
            </a:extLst>
          </p:cNvPr>
          <p:cNvGrpSpPr/>
          <p:nvPr userDrawn="1"/>
        </p:nvGrpSpPr>
        <p:grpSpPr>
          <a:xfrm>
            <a:off x="6514602" y="2475059"/>
            <a:ext cx="432000" cy="432000"/>
            <a:chOff x="10807299" y="5414946"/>
            <a:chExt cx="225000" cy="221250"/>
          </a:xfrm>
          <a:gradFill>
            <a:gsLst>
              <a:gs pos="0">
                <a:schemeClr val="accent6"/>
              </a:gs>
              <a:gs pos="100000">
                <a:srgbClr val="12B3DD"/>
              </a:gs>
            </a:gsLst>
            <a:lin ang="5400000" scaled="1"/>
          </a:gradFill>
        </p:grpSpPr>
        <p:sp>
          <p:nvSpPr>
            <p:cNvPr id="61" name="Freeform: Shape 60">
              <a:extLst>
                <a:ext uri="{FF2B5EF4-FFF2-40B4-BE49-F238E27FC236}">
                  <a16:creationId xmlns:a16="http://schemas.microsoft.com/office/drawing/2014/main" id="{5DB68F9F-3764-0F83-CF28-8B577C24645D}"/>
                </a:ext>
              </a:extLst>
            </p:cNvPr>
            <p:cNvSpPr/>
            <p:nvPr/>
          </p:nvSpPr>
          <p:spPr>
            <a:xfrm>
              <a:off x="10807299" y="5478696"/>
              <a:ext cx="93750" cy="93750"/>
            </a:xfrm>
            <a:custGeom>
              <a:avLst/>
              <a:gdLst>
                <a:gd name="connsiteX0" fmla="*/ 46875 w 93750"/>
                <a:gd name="connsiteY0" fmla="*/ 0 h 93750"/>
                <a:gd name="connsiteX1" fmla="*/ 0 w 93750"/>
                <a:gd name="connsiteY1" fmla="*/ 46875 h 93750"/>
                <a:gd name="connsiteX2" fmla="*/ 46875 w 93750"/>
                <a:gd name="connsiteY2" fmla="*/ 93750 h 93750"/>
                <a:gd name="connsiteX3" fmla="*/ 93750 w 93750"/>
                <a:gd name="connsiteY3" fmla="*/ 46875 h 93750"/>
                <a:gd name="connsiteX4" fmla="*/ 46875 w 93750"/>
                <a:gd name="connsiteY4" fmla="*/ 0 h 93750"/>
                <a:gd name="connsiteX5" fmla="*/ 46875 w 93750"/>
                <a:gd name="connsiteY5" fmla="*/ 18150 h 93750"/>
                <a:gd name="connsiteX6" fmla="*/ 60075 w 93750"/>
                <a:gd name="connsiteY6" fmla="*/ 31275 h 93750"/>
                <a:gd name="connsiteX7" fmla="*/ 46950 w 93750"/>
                <a:gd name="connsiteY7" fmla="*/ 44475 h 93750"/>
                <a:gd name="connsiteX8" fmla="*/ 33750 w 93750"/>
                <a:gd name="connsiteY8" fmla="*/ 31350 h 93750"/>
                <a:gd name="connsiteX9" fmla="*/ 33750 w 93750"/>
                <a:gd name="connsiteY9" fmla="*/ 31312 h 93750"/>
                <a:gd name="connsiteX10" fmla="*/ 46875 w 93750"/>
                <a:gd name="connsiteY10" fmla="*/ 18150 h 93750"/>
                <a:gd name="connsiteX11" fmla="*/ 73125 w 93750"/>
                <a:gd name="connsiteY11" fmla="*/ 70913 h 93750"/>
                <a:gd name="connsiteX12" fmla="*/ 20625 w 93750"/>
                <a:gd name="connsiteY12" fmla="*/ 70913 h 93750"/>
                <a:gd name="connsiteX13" fmla="*/ 20625 w 93750"/>
                <a:gd name="connsiteY13" fmla="*/ 60787 h 93750"/>
                <a:gd name="connsiteX14" fmla="*/ 23250 w 93750"/>
                <a:gd name="connsiteY14" fmla="*/ 55537 h 93750"/>
                <a:gd name="connsiteX15" fmla="*/ 36038 w 93750"/>
                <a:gd name="connsiteY15" fmla="*/ 49537 h 93750"/>
                <a:gd name="connsiteX16" fmla="*/ 46875 w 93750"/>
                <a:gd name="connsiteY16" fmla="*/ 47925 h 93750"/>
                <a:gd name="connsiteX17" fmla="*/ 57712 w 93750"/>
                <a:gd name="connsiteY17" fmla="*/ 49537 h 93750"/>
                <a:gd name="connsiteX18" fmla="*/ 70538 w 93750"/>
                <a:gd name="connsiteY18" fmla="*/ 55800 h 93750"/>
                <a:gd name="connsiteX19" fmla="*/ 73162 w 93750"/>
                <a:gd name="connsiteY19" fmla="*/ 61050 h 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750" h="93750">
                  <a:moveTo>
                    <a:pt x="46875" y="0"/>
                  </a:moveTo>
                  <a:cubicBezTo>
                    <a:pt x="20986" y="0"/>
                    <a:pt x="0" y="20986"/>
                    <a:pt x="0" y="46875"/>
                  </a:cubicBezTo>
                  <a:cubicBezTo>
                    <a:pt x="0" y="72763"/>
                    <a:pt x="20986" y="93750"/>
                    <a:pt x="46875" y="93750"/>
                  </a:cubicBezTo>
                  <a:cubicBezTo>
                    <a:pt x="72763" y="93750"/>
                    <a:pt x="93750" y="72763"/>
                    <a:pt x="93750" y="46875"/>
                  </a:cubicBezTo>
                  <a:cubicBezTo>
                    <a:pt x="93750" y="20986"/>
                    <a:pt x="72763" y="0"/>
                    <a:pt x="46875" y="0"/>
                  </a:cubicBezTo>
                  <a:close/>
                  <a:moveTo>
                    <a:pt x="46875" y="18150"/>
                  </a:moveTo>
                  <a:cubicBezTo>
                    <a:pt x="54144" y="18129"/>
                    <a:pt x="60054" y="24006"/>
                    <a:pt x="60075" y="31275"/>
                  </a:cubicBezTo>
                  <a:cubicBezTo>
                    <a:pt x="60096" y="38544"/>
                    <a:pt x="54219" y="44454"/>
                    <a:pt x="46950" y="44475"/>
                  </a:cubicBezTo>
                  <a:cubicBezTo>
                    <a:pt x="39681" y="44496"/>
                    <a:pt x="33771" y="38619"/>
                    <a:pt x="33750" y="31350"/>
                  </a:cubicBezTo>
                  <a:cubicBezTo>
                    <a:pt x="33750" y="31338"/>
                    <a:pt x="33750" y="31325"/>
                    <a:pt x="33750" y="31312"/>
                  </a:cubicBezTo>
                  <a:cubicBezTo>
                    <a:pt x="33750" y="24058"/>
                    <a:pt x="39620" y="18171"/>
                    <a:pt x="46875" y="18150"/>
                  </a:cubicBezTo>
                  <a:close/>
                  <a:moveTo>
                    <a:pt x="73125" y="70913"/>
                  </a:moveTo>
                  <a:lnTo>
                    <a:pt x="20625" y="70913"/>
                  </a:lnTo>
                  <a:lnTo>
                    <a:pt x="20625" y="60787"/>
                  </a:lnTo>
                  <a:cubicBezTo>
                    <a:pt x="20675" y="58734"/>
                    <a:pt x="21637" y="56810"/>
                    <a:pt x="23250" y="55537"/>
                  </a:cubicBezTo>
                  <a:cubicBezTo>
                    <a:pt x="27148" y="52839"/>
                    <a:pt x="31470" y="50811"/>
                    <a:pt x="36038" y="49537"/>
                  </a:cubicBezTo>
                  <a:cubicBezTo>
                    <a:pt x="39563" y="48525"/>
                    <a:pt x="43207" y="47983"/>
                    <a:pt x="46875" y="47925"/>
                  </a:cubicBezTo>
                  <a:cubicBezTo>
                    <a:pt x="50547" y="47936"/>
                    <a:pt x="54197" y="48479"/>
                    <a:pt x="57712" y="49537"/>
                  </a:cubicBezTo>
                  <a:cubicBezTo>
                    <a:pt x="62364" y="50745"/>
                    <a:pt x="66725" y="52875"/>
                    <a:pt x="70538" y="55800"/>
                  </a:cubicBezTo>
                  <a:cubicBezTo>
                    <a:pt x="72150" y="57072"/>
                    <a:pt x="73113" y="58996"/>
                    <a:pt x="73162" y="61050"/>
                  </a:cubicBezTo>
                  <a:close/>
                </a:path>
              </a:pathLst>
            </a:custGeom>
            <a:grpFill/>
            <a:ln w="3671"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256C5FC1-5844-5F26-2259-B7ADA87701D8}"/>
                </a:ext>
              </a:extLst>
            </p:cNvPr>
            <p:cNvSpPr/>
            <p:nvPr/>
          </p:nvSpPr>
          <p:spPr>
            <a:xfrm>
              <a:off x="10907273" y="5466434"/>
              <a:ext cx="53437" cy="41325"/>
            </a:xfrm>
            <a:custGeom>
              <a:avLst/>
              <a:gdLst>
                <a:gd name="connsiteX0" fmla="*/ 45900 w 53437"/>
                <a:gd name="connsiteY0" fmla="*/ 0 h 41325"/>
                <a:gd name="connsiteX1" fmla="*/ 0 w 53437"/>
                <a:gd name="connsiteY1" fmla="*/ 27525 h 41325"/>
                <a:gd name="connsiteX2" fmla="*/ 6150 w 53437"/>
                <a:gd name="connsiteY2" fmla="*/ 41325 h 41325"/>
                <a:gd name="connsiteX3" fmla="*/ 53438 w 53437"/>
                <a:gd name="connsiteY3" fmla="*/ 13050 h 41325"/>
                <a:gd name="connsiteX4" fmla="*/ 45900 w 53437"/>
                <a:gd name="connsiteY4" fmla="*/ 0 h 4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37" h="41325">
                  <a:moveTo>
                    <a:pt x="45900" y="0"/>
                  </a:moveTo>
                  <a:lnTo>
                    <a:pt x="0" y="27525"/>
                  </a:lnTo>
                  <a:cubicBezTo>
                    <a:pt x="2585" y="31867"/>
                    <a:pt x="4650" y="36499"/>
                    <a:pt x="6150" y="41325"/>
                  </a:cubicBezTo>
                  <a:lnTo>
                    <a:pt x="53438" y="13050"/>
                  </a:lnTo>
                  <a:cubicBezTo>
                    <a:pt x="50274" y="9110"/>
                    <a:pt x="47732" y="4709"/>
                    <a:pt x="45900" y="0"/>
                  </a:cubicBezTo>
                  <a:close/>
                </a:path>
              </a:pathLst>
            </a:custGeom>
            <a:grpFill/>
            <a:ln w="3671"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6329D0-D10B-C8C1-7985-CCA1F96FF30D}"/>
                </a:ext>
              </a:extLst>
            </p:cNvPr>
            <p:cNvSpPr/>
            <p:nvPr/>
          </p:nvSpPr>
          <p:spPr>
            <a:xfrm>
              <a:off x="10964799" y="5414946"/>
              <a:ext cx="67500" cy="67500"/>
            </a:xfrm>
            <a:custGeom>
              <a:avLst/>
              <a:gdLst>
                <a:gd name="connsiteX0" fmla="*/ 67500 w 67500"/>
                <a:gd name="connsiteY0" fmla="*/ 33750 h 67500"/>
                <a:gd name="connsiteX1" fmla="*/ 33750 w 67500"/>
                <a:gd name="connsiteY1" fmla="*/ 67500 h 67500"/>
                <a:gd name="connsiteX2" fmla="*/ 0 w 67500"/>
                <a:gd name="connsiteY2" fmla="*/ 33750 h 67500"/>
                <a:gd name="connsiteX3" fmla="*/ 33750 w 67500"/>
                <a:gd name="connsiteY3" fmla="*/ 0 h 67500"/>
                <a:gd name="connsiteX4" fmla="*/ 67500 w 67500"/>
                <a:gd name="connsiteY4" fmla="*/ 33750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67500" y="33750"/>
                  </a:moveTo>
                  <a:cubicBezTo>
                    <a:pt x="67500" y="52390"/>
                    <a:pt x="52390" y="67500"/>
                    <a:pt x="33750" y="67500"/>
                  </a:cubicBezTo>
                  <a:cubicBezTo>
                    <a:pt x="15110" y="67500"/>
                    <a:pt x="0" y="52390"/>
                    <a:pt x="0" y="33750"/>
                  </a:cubicBezTo>
                  <a:cubicBezTo>
                    <a:pt x="0" y="15110"/>
                    <a:pt x="15110" y="0"/>
                    <a:pt x="33750" y="0"/>
                  </a:cubicBezTo>
                  <a:cubicBezTo>
                    <a:pt x="52390" y="0"/>
                    <a:pt x="67500" y="15110"/>
                    <a:pt x="67500" y="33750"/>
                  </a:cubicBezTo>
                  <a:close/>
                </a:path>
              </a:pathLst>
            </a:custGeom>
            <a:grpFill/>
            <a:ln w="3671"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8A8DE39-46E0-C406-C975-A6EDF62DD004}"/>
                </a:ext>
              </a:extLst>
            </p:cNvPr>
            <p:cNvSpPr/>
            <p:nvPr/>
          </p:nvSpPr>
          <p:spPr>
            <a:xfrm>
              <a:off x="10907273" y="5543234"/>
              <a:ext cx="53437" cy="41474"/>
            </a:xfrm>
            <a:custGeom>
              <a:avLst/>
              <a:gdLst>
                <a:gd name="connsiteX0" fmla="*/ 53438 w 53437"/>
                <a:gd name="connsiteY0" fmla="*/ 28500 h 41474"/>
                <a:gd name="connsiteX1" fmla="*/ 6150 w 53437"/>
                <a:gd name="connsiteY1" fmla="*/ 0 h 41474"/>
                <a:gd name="connsiteX2" fmla="*/ 0 w 53437"/>
                <a:gd name="connsiteY2" fmla="*/ 13800 h 41474"/>
                <a:gd name="connsiteX3" fmla="*/ 45900 w 53437"/>
                <a:gd name="connsiteY3" fmla="*/ 41475 h 41474"/>
                <a:gd name="connsiteX4" fmla="*/ 53438 w 53437"/>
                <a:gd name="connsiteY4" fmla="*/ 28500 h 4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37" h="41474">
                  <a:moveTo>
                    <a:pt x="53438" y="28500"/>
                  </a:moveTo>
                  <a:lnTo>
                    <a:pt x="6150" y="0"/>
                  </a:lnTo>
                  <a:cubicBezTo>
                    <a:pt x="4650" y="4826"/>
                    <a:pt x="2585" y="9458"/>
                    <a:pt x="0" y="13800"/>
                  </a:cubicBezTo>
                  <a:lnTo>
                    <a:pt x="45900" y="41475"/>
                  </a:lnTo>
                  <a:cubicBezTo>
                    <a:pt x="47742" y="36794"/>
                    <a:pt x="50284" y="32419"/>
                    <a:pt x="53438" y="28500"/>
                  </a:cubicBezTo>
                  <a:close/>
                </a:path>
              </a:pathLst>
            </a:custGeom>
            <a:grpFill/>
            <a:ln w="3671"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03DBBBA-404F-BEEA-F673-65C15470B062}"/>
                </a:ext>
              </a:extLst>
            </p:cNvPr>
            <p:cNvSpPr/>
            <p:nvPr/>
          </p:nvSpPr>
          <p:spPr>
            <a:xfrm>
              <a:off x="10964799" y="5568696"/>
              <a:ext cx="67500" cy="67500"/>
            </a:xfrm>
            <a:custGeom>
              <a:avLst/>
              <a:gdLst>
                <a:gd name="connsiteX0" fmla="*/ 67500 w 67500"/>
                <a:gd name="connsiteY0" fmla="*/ 33750 h 67500"/>
                <a:gd name="connsiteX1" fmla="*/ 33750 w 67500"/>
                <a:gd name="connsiteY1" fmla="*/ 67500 h 67500"/>
                <a:gd name="connsiteX2" fmla="*/ 0 w 67500"/>
                <a:gd name="connsiteY2" fmla="*/ 33750 h 67500"/>
                <a:gd name="connsiteX3" fmla="*/ 33750 w 67500"/>
                <a:gd name="connsiteY3" fmla="*/ 0 h 67500"/>
                <a:gd name="connsiteX4" fmla="*/ 67500 w 67500"/>
                <a:gd name="connsiteY4" fmla="*/ 33750 h 6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0" h="67500">
                  <a:moveTo>
                    <a:pt x="67500" y="33750"/>
                  </a:moveTo>
                  <a:cubicBezTo>
                    <a:pt x="67500" y="52390"/>
                    <a:pt x="52390" y="67500"/>
                    <a:pt x="33750" y="67500"/>
                  </a:cubicBezTo>
                  <a:cubicBezTo>
                    <a:pt x="15110" y="67500"/>
                    <a:pt x="0" y="52390"/>
                    <a:pt x="0" y="33750"/>
                  </a:cubicBezTo>
                  <a:cubicBezTo>
                    <a:pt x="0" y="15110"/>
                    <a:pt x="15110" y="0"/>
                    <a:pt x="33750" y="0"/>
                  </a:cubicBezTo>
                  <a:cubicBezTo>
                    <a:pt x="52390" y="0"/>
                    <a:pt x="67500" y="15110"/>
                    <a:pt x="67500" y="33750"/>
                  </a:cubicBezTo>
                  <a:close/>
                </a:path>
              </a:pathLst>
            </a:custGeom>
            <a:grpFill/>
            <a:ln w="3671" cap="flat">
              <a:noFill/>
              <a:prstDash val="solid"/>
              <a:miter/>
            </a:ln>
          </p:spPr>
          <p:txBody>
            <a:bodyPr rtlCol="0" anchor="ctr"/>
            <a:lstStyle/>
            <a:p>
              <a:endParaRPr lang="en-IN"/>
            </a:p>
          </p:txBody>
        </p:sp>
      </p:grpSp>
      <p:grpSp>
        <p:nvGrpSpPr>
          <p:cNvPr id="109" name="Group 108">
            <a:extLst>
              <a:ext uri="{FF2B5EF4-FFF2-40B4-BE49-F238E27FC236}">
                <a16:creationId xmlns:a16="http://schemas.microsoft.com/office/drawing/2014/main" id="{18B09E15-5FD3-EFA5-B854-EDC897F31F04}"/>
              </a:ext>
            </a:extLst>
          </p:cNvPr>
          <p:cNvGrpSpPr>
            <a:grpSpLocks noChangeAspect="1"/>
          </p:cNvGrpSpPr>
          <p:nvPr userDrawn="1"/>
        </p:nvGrpSpPr>
        <p:grpSpPr>
          <a:xfrm>
            <a:off x="6435202" y="3810824"/>
            <a:ext cx="315243" cy="324000"/>
            <a:chOff x="9822636" y="5141269"/>
            <a:chExt cx="270000" cy="277500"/>
          </a:xfrm>
          <a:gradFill>
            <a:gsLst>
              <a:gs pos="0">
                <a:srgbClr val="E76548"/>
              </a:gs>
              <a:gs pos="100000">
                <a:srgbClr val="E6983D"/>
              </a:gs>
            </a:gsLst>
            <a:lin ang="5400000" scaled="1"/>
          </a:gradFill>
        </p:grpSpPr>
        <p:sp>
          <p:nvSpPr>
            <p:cNvPr id="110" name="Freeform: Shape 109">
              <a:extLst>
                <a:ext uri="{FF2B5EF4-FFF2-40B4-BE49-F238E27FC236}">
                  <a16:creationId xmlns:a16="http://schemas.microsoft.com/office/drawing/2014/main" id="{1FB939F5-D212-C253-FB13-90B5C7EFAFD1}"/>
                </a:ext>
              </a:extLst>
            </p:cNvPr>
            <p:cNvSpPr/>
            <p:nvPr/>
          </p:nvSpPr>
          <p:spPr>
            <a:xfrm>
              <a:off x="9946386" y="5351269"/>
              <a:ext cx="22500" cy="30000"/>
            </a:xfrm>
            <a:custGeom>
              <a:avLst/>
              <a:gdLst>
                <a:gd name="connsiteX0" fmla="*/ 0 w 22500"/>
                <a:gd name="connsiteY0" fmla="*/ 0 h 30000"/>
                <a:gd name="connsiteX1" fmla="*/ 22500 w 22500"/>
                <a:gd name="connsiteY1" fmla="*/ 0 h 30000"/>
                <a:gd name="connsiteX2" fmla="*/ 22500 w 22500"/>
                <a:gd name="connsiteY2" fmla="*/ 30000 h 30000"/>
                <a:gd name="connsiteX3" fmla="*/ 0 w 22500"/>
                <a:gd name="connsiteY3" fmla="*/ 30000 h 30000"/>
              </a:gdLst>
              <a:ahLst/>
              <a:cxnLst>
                <a:cxn ang="0">
                  <a:pos x="connsiteX0" y="connsiteY0"/>
                </a:cxn>
                <a:cxn ang="0">
                  <a:pos x="connsiteX1" y="connsiteY1"/>
                </a:cxn>
                <a:cxn ang="0">
                  <a:pos x="connsiteX2" y="connsiteY2"/>
                </a:cxn>
                <a:cxn ang="0">
                  <a:pos x="connsiteX3" y="connsiteY3"/>
                </a:cxn>
              </a:cxnLst>
              <a:rect l="l" t="t" r="r" b="b"/>
              <a:pathLst>
                <a:path w="22500" h="30000">
                  <a:moveTo>
                    <a:pt x="0" y="0"/>
                  </a:moveTo>
                  <a:lnTo>
                    <a:pt x="22500" y="0"/>
                  </a:lnTo>
                  <a:lnTo>
                    <a:pt x="22500" y="30000"/>
                  </a:lnTo>
                  <a:lnTo>
                    <a:pt x="0" y="30000"/>
                  </a:lnTo>
                  <a:close/>
                </a:path>
              </a:pathLst>
            </a:custGeom>
            <a:grpFill/>
            <a:ln w="3671"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D1B51896-6A18-765E-757D-4369C6E3D016}"/>
                </a:ext>
              </a:extLst>
            </p:cNvPr>
            <p:cNvSpPr/>
            <p:nvPr/>
          </p:nvSpPr>
          <p:spPr>
            <a:xfrm>
              <a:off x="9946386" y="5396269"/>
              <a:ext cx="22500" cy="22500"/>
            </a:xfrm>
            <a:custGeom>
              <a:avLst/>
              <a:gdLst>
                <a:gd name="connsiteX0" fmla="*/ 0 w 22500"/>
                <a:gd name="connsiteY0" fmla="*/ 0 h 22500"/>
                <a:gd name="connsiteX1" fmla="*/ 22500 w 22500"/>
                <a:gd name="connsiteY1" fmla="*/ 0 h 22500"/>
                <a:gd name="connsiteX2" fmla="*/ 22500 w 22500"/>
                <a:gd name="connsiteY2" fmla="*/ 22500 h 22500"/>
                <a:gd name="connsiteX3" fmla="*/ 0 w 22500"/>
                <a:gd name="connsiteY3" fmla="*/ 22500 h 22500"/>
              </a:gdLst>
              <a:ahLst/>
              <a:cxnLst>
                <a:cxn ang="0">
                  <a:pos x="connsiteX0" y="connsiteY0"/>
                </a:cxn>
                <a:cxn ang="0">
                  <a:pos x="connsiteX1" y="connsiteY1"/>
                </a:cxn>
                <a:cxn ang="0">
                  <a:pos x="connsiteX2" y="connsiteY2"/>
                </a:cxn>
                <a:cxn ang="0">
                  <a:pos x="connsiteX3" y="connsiteY3"/>
                </a:cxn>
              </a:cxnLst>
              <a:rect l="l" t="t" r="r" b="b"/>
              <a:pathLst>
                <a:path w="22500" h="22500">
                  <a:moveTo>
                    <a:pt x="0" y="0"/>
                  </a:moveTo>
                  <a:lnTo>
                    <a:pt x="22500" y="0"/>
                  </a:lnTo>
                  <a:lnTo>
                    <a:pt x="22500" y="22500"/>
                  </a:lnTo>
                  <a:lnTo>
                    <a:pt x="0" y="22500"/>
                  </a:lnTo>
                  <a:close/>
                </a:path>
              </a:pathLst>
            </a:custGeom>
            <a:grpFill/>
            <a:ln w="3671"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6BF19698-5498-F6EF-EDDC-B581FAF9BA41}"/>
                </a:ext>
              </a:extLst>
            </p:cNvPr>
            <p:cNvSpPr/>
            <p:nvPr/>
          </p:nvSpPr>
          <p:spPr>
            <a:xfrm>
              <a:off x="9983886" y="5396269"/>
              <a:ext cx="108750" cy="22500"/>
            </a:xfrm>
            <a:custGeom>
              <a:avLst/>
              <a:gdLst>
                <a:gd name="connsiteX0" fmla="*/ 0 w 108750"/>
                <a:gd name="connsiteY0" fmla="*/ 0 h 22500"/>
                <a:gd name="connsiteX1" fmla="*/ 108750 w 108750"/>
                <a:gd name="connsiteY1" fmla="*/ 0 h 22500"/>
                <a:gd name="connsiteX2" fmla="*/ 108750 w 108750"/>
                <a:gd name="connsiteY2" fmla="*/ 22500 h 22500"/>
                <a:gd name="connsiteX3" fmla="*/ 0 w 108750"/>
                <a:gd name="connsiteY3" fmla="*/ 22500 h 22500"/>
              </a:gdLst>
              <a:ahLst/>
              <a:cxnLst>
                <a:cxn ang="0">
                  <a:pos x="connsiteX0" y="connsiteY0"/>
                </a:cxn>
                <a:cxn ang="0">
                  <a:pos x="connsiteX1" y="connsiteY1"/>
                </a:cxn>
                <a:cxn ang="0">
                  <a:pos x="connsiteX2" y="connsiteY2"/>
                </a:cxn>
                <a:cxn ang="0">
                  <a:pos x="connsiteX3" y="connsiteY3"/>
                </a:cxn>
              </a:cxnLst>
              <a:rect l="l" t="t" r="r" b="b"/>
              <a:pathLst>
                <a:path w="108750" h="22500">
                  <a:moveTo>
                    <a:pt x="0" y="0"/>
                  </a:moveTo>
                  <a:lnTo>
                    <a:pt x="108750" y="0"/>
                  </a:lnTo>
                  <a:lnTo>
                    <a:pt x="108750" y="22500"/>
                  </a:lnTo>
                  <a:lnTo>
                    <a:pt x="0" y="22500"/>
                  </a:lnTo>
                  <a:close/>
                </a:path>
              </a:pathLst>
            </a:custGeom>
            <a:grpFill/>
            <a:ln w="3671"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60E72852-B1C4-632A-F758-2FF96A03E0B0}"/>
                </a:ext>
              </a:extLst>
            </p:cNvPr>
            <p:cNvSpPr/>
            <p:nvPr/>
          </p:nvSpPr>
          <p:spPr>
            <a:xfrm>
              <a:off x="9822636" y="5396269"/>
              <a:ext cx="108750" cy="22500"/>
            </a:xfrm>
            <a:custGeom>
              <a:avLst/>
              <a:gdLst>
                <a:gd name="connsiteX0" fmla="*/ 0 w 108750"/>
                <a:gd name="connsiteY0" fmla="*/ 0 h 22500"/>
                <a:gd name="connsiteX1" fmla="*/ 108750 w 108750"/>
                <a:gd name="connsiteY1" fmla="*/ 0 h 22500"/>
                <a:gd name="connsiteX2" fmla="*/ 108750 w 108750"/>
                <a:gd name="connsiteY2" fmla="*/ 22500 h 22500"/>
                <a:gd name="connsiteX3" fmla="*/ 0 w 108750"/>
                <a:gd name="connsiteY3" fmla="*/ 22500 h 22500"/>
              </a:gdLst>
              <a:ahLst/>
              <a:cxnLst>
                <a:cxn ang="0">
                  <a:pos x="connsiteX0" y="connsiteY0"/>
                </a:cxn>
                <a:cxn ang="0">
                  <a:pos x="connsiteX1" y="connsiteY1"/>
                </a:cxn>
                <a:cxn ang="0">
                  <a:pos x="connsiteX2" y="connsiteY2"/>
                </a:cxn>
                <a:cxn ang="0">
                  <a:pos x="connsiteX3" y="connsiteY3"/>
                </a:cxn>
              </a:cxnLst>
              <a:rect l="l" t="t" r="r" b="b"/>
              <a:pathLst>
                <a:path w="108750" h="22500">
                  <a:moveTo>
                    <a:pt x="0" y="0"/>
                  </a:moveTo>
                  <a:lnTo>
                    <a:pt x="108750" y="0"/>
                  </a:lnTo>
                  <a:lnTo>
                    <a:pt x="108750" y="22500"/>
                  </a:lnTo>
                  <a:lnTo>
                    <a:pt x="0" y="22500"/>
                  </a:lnTo>
                  <a:close/>
                </a:path>
              </a:pathLst>
            </a:custGeom>
            <a:grpFill/>
            <a:ln w="3671"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22A2C48C-DCCE-8BB2-9135-284542C12E00}"/>
                </a:ext>
              </a:extLst>
            </p:cNvPr>
            <p:cNvSpPr/>
            <p:nvPr/>
          </p:nvSpPr>
          <p:spPr>
            <a:xfrm>
              <a:off x="9837636" y="5291269"/>
              <a:ext cx="240000" cy="60000"/>
            </a:xfrm>
            <a:custGeom>
              <a:avLst/>
              <a:gdLst>
                <a:gd name="connsiteX0" fmla="*/ 226575 w 240000"/>
                <a:gd name="connsiteY0" fmla="*/ 0 h 60000"/>
                <a:gd name="connsiteX1" fmla="*/ 13425 w 240000"/>
                <a:gd name="connsiteY1" fmla="*/ 0 h 60000"/>
                <a:gd name="connsiteX2" fmla="*/ 0 w 240000"/>
                <a:gd name="connsiteY2" fmla="*/ 13425 h 60000"/>
                <a:gd name="connsiteX3" fmla="*/ 0 w 240000"/>
                <a:gd name="connsiteY3" fmla="*/ 46575 h 60000"/>
                <a:gd name="connsiteX4" fmla="*/ 13425 w 240000"/>
                <a:gd name="connsiteY4" fmla="*/ 60000 h 60000"/>
                <a:gd name="connsiteX5" fmla="*/ 226575 w 240000"/>
                <a:gd name="connsiteY5" fmla="*/ 60000 h 60000"/>
                <a:gd name="connsiteX6" fmla="*/ 240000 w 240000"/>
                <a:gd name="connsiteY6" fmla="*/ 46575 h 60000"/>
                <a:gd name="connsiteX7" fmla="*/ 240000 w 240000"/>
                <a:gd name="connsiteY7" fmla="*/ 13425 h 60000"/>
                <a:gd name="connsiteX8" fmla="*/ 226575 w 240000"/>
                <a:gd name="connsiteY8" fmla="*/ 0 h 60000"/>
                <a:gd name="connsiteX9" fmla="*/ 37500 w 240000"/>
                <a:gd name="connsiteY9" fmla="*/ 37500 h 60000"/>
                <a:gd name="connsiteX10" fmla="*/ 30000 w 240000"/>
                <a:gd name="connsiteY10" fmla="*/ 30000 h 60000"/>
                <a:gd name="connsiteX11" fmla="*/ 37500 w 240000"/>
                <a:gd name="connsiteY11" fmla="*/ 22500 h 60000"/>
                <a:gd name="connsiteX12" fmla="*/ 45000 w 240000"/>
                <a:gd name="connsiteY12" fmla="*/ 30000 h 60000"/>
                <a:gd name="connsiteX13" fmla="*/ 37500 w 240000"/>
                <a:gd name="connsiteY13" fmla="*/ 37500 h 60000"/>
                <a:gd name="connsiteX14" fmla="*/ 75000 w 240000"/>
                <a:gd name="connsiteY14" fmla="*/ 37500 h 60000"/>
                <a:gd name="connsiteX15" fmla="*/ 67500 w 240000"/>
                <a:gd name="connsiteY15" fmla="*/ 30000 h 60000"/>
                <a:gd name="connsiteX16" fmla="*/ 75000 w 240000"/>
                <a:gd name="connsiteY16" fmla="*/ 22500 h 60000"/>
                <a:gd name="connsiteX17" fmla="*/ 82500 w 240000"/>
                <a:gd name="connsiteY17" fmla="*/ 30000 h 60000"/>
                <a:gd name="connsiteX18" fmla="*/ 75000 w 240000"/>
                <a:gd name="connsiteY18" fmla="*/ 37500 h 60000"/>
                <a:gd name="connsiteX19" fmla="*/ 112500 w 240000"/>
                <a:gd name="connsiteY19" fmla="*/ 37500 h 60000"/>
                <a:gd name="connsiteX20" fmla="*/ 105000 w 240000"/>
                <a:gd name="connsiteY20" fmla="*/ 30000 h 60000"/>
                <a:gd name="connsiteX21" fmla="*/ 112500 w 240000"/>
                <a:gd name="connsiteY21" fmla="*/ 22500 h 60000"/>
                <a:gd name="connsiteX22" fmla="*/ 120000 w 240000"/>
                <a:gd name="connsiteY22" fmla="*/ 30000 h 60000"/>
                <a:gd name="connsiteX23" fmla="*/ 112500 w 240000"/>
                <a:gd name="connsiteY23" fmla="*/ 37500 h 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00" h="6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pFill/>
            <a:ln w="3671"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B1C7E4EC-431D-E073-F8E5-B2B9D9DD58B8}"/>
                </a:ext>
              </a:extLst>
            </p:cNvPr>
            <p:cNvSpPr/>
            <p:nvPr/>
          </p:nvSpPr>
          <p:spPr>
            <a:xfrm>
              <a:off x="9837636" y="5216269"/>
              <a:ext cx="240000" cy="60000"/>
            </a:xfrm>
            <a:custGeom>
              <a:avLst/>
              <a:gdLst>
                <a:gd name="connsiteX0" fmla="*/ 226575 w 240000"/>
                <a:gd name="connsiteY0" fmla="*/ 0 h 60000"/>
                <a:gd name="connsiteX1" fmla="*/ 13425 w 240000"/>
                <a:gd name="connsiteY1" fmla="*/ 0 h 60000"/>
                <a:gd name="connsiteX2" fmla="*/ 0 w 240000"/>
                <a:gd name="connsiteY2" fmla="*/ 13425 h 60000"/>
                <a:gd name="connsiteX3" fmla="*/ 0 w 240000"/>
                <a:gd name="connsiteY3" fmla="*/ 46575 h 60000"/>
                <a:gd name="connsiteX4" fmla="*/ 13425 w 240000"/>
                <a:gd name="connsiteY4" fmla="*/ 60000 h 60000"/>
                <a:gd name="connsiteX5" fmla="*/ 226575 w 240000"/>
                <a:gd name="connsiteY5" fmla="*/ 60000 h 60000"/>
                <a:gd name="connsiteX6" fmla="*/ 240000 w 240000"/>
                <a:gd name="connsiteY6" fmla="*/ 46575 h 60000"/>
                <a:gd name="connsiteX7" fmla="*/ 240000 w 240000"/>
                <a:gd name="connsiteY7" fmla="*/ 13425 h 60000"/>
                <a:gd name="connsiteX8" fmla="*/ 226575 w 240000"/>
                <a:gd name="connsiteY8" fmla="*/ 0 h 60000"/>
                <a:gd name="connsiteX9" fmla="*/ 37500 w 240000"/>
                <a:gd name="connsiteY9" fmla="*/ 37500 h 60000"/>
                <a:gd name="connsiteX10" fmla="*/ 30000 w 240000"/>
                <a:gd name="connsiteY10" fmla="*/ 30000 h 60000"/>
                <a:gd name="connsiteX11" fmla="*/ 37500 w 240000"/>
                <a:gd name="connsiteY11" fmla="*/ 22500 h 60000"/>
                <a:gd name="connsiteX12" fmla="*/ 45000 w 240000"/>
                <a:gd name="connsiteY12" fmla="*/ 30000 h 60000"/>
                <a:gd name="connsiteX13" fmla="*/ 37500 w 240000"/>
                <a:gd name="connsiteY13" fmla="*/ 37500 h 60000"/>
                <a:gd name="connsiteX14" fmla="*/ 75000 w 240000"/>
                <a:gd name="connsiteY14" fmla="*/ 37500 h 60000"/>
                <a:gd name="connsiteX15" fmla="*/ 67500 w 240000"/>
                <a:gd name="connsiteY15" fmla="*/ 30000 h 60000"/>
                <a:gd name="connsiteX16" fmla="*/ 75000 w 240000"/>
                <a:gd name="connsiteY16" fmla="*/ 22500 h 60000"/>
                <a:gd name="connsiteX17" fmla="*/ 82500 w 240000"/>
                <a:gd name="connsiteY17" fmla="*/ 30000 h 60000"/>
                <a:gd name="connsiteX18" fmla="*/ 75000 w 240000"/>
                <a:gd name="connsiteY18" fmla="*/ 37500 h 60000"/>
                <a:gd name="connsiteX19" fmla="*/ 112500 w 240000"/>
                <a:gd name="connsiteY19" fmla="*/ 37500 h 60000"/>
                <a:gd name="connsiteX20" fmla="*/ 105000 w 240000"/>
                <a:gd name="connsiteY20" fmla="*/ 30000 h 60000"/>
                <a:gd name="connsiteX21" fmla="*/ 112500 w 240000"/>
                <a:gd name="connsiteY21" fmla="*/ 22500 h 60000"/>
                <a:gd name="connsiteX22" fmla="*/ 120000 w 240000"/>
                <a:gd name="connsiteY22" fmla="*/ 30000 h 60000"/>
                <a:gd name="connsiteX23" fmla="*/ 112500 w 240000"/>
                <a:gd name="connsiteY23" fmla="*/ 37500 h 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00" h="60000">
                  <a:moveTo>
                    <a:pt x="226575" y="0"/>
                  </a:moveTo>
                  <a:lnTo>
                    <a:pt x="13425" y="0"/>
                  </a:lnTo>
                  <a:cubicBezTo>
                    <a:pt x="6011" y="0"/>
                    <a:pt x="0" y="6010"/>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0"/>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pFill/>
            <a:ln w="3671"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354AAC65-1FF7-E714-676D-C63283F37CC2}"/>
                </a:ext>
              </a:extLst>
            </p:cNvPr>
            <p:cNvSpPr/>
            <p:nvPr/>
          </p:nvSpPr>
          <p:spPr>
            <a:xfrm>
              <a:off x="9837636" y="5141269"/>
              <a:ext cx="240000" cy="60000"/>
            </a:xfrm>
            <a:custGeom>
              <a:avLst/>
              <a:gdLst>
                <a:gd name="connsiteX0" fmla="*/ 226575 w 240000"/>
                <a:gd name="connsiteY0" fmla="*/ 0 h 60000"/>
                <a:gd name="connsiteX1" fmla="*/ 13425 w 240000"/>
                <a:gd name="connsiteY1" fmla="*/ 0 h 60000"/>
                <a:gd name="connsiteX2" fmla="*/ 0 w 240000"/>
                <a:gd name="connsiteY2" fmla="*/ 13425 h 60000"/>
                <a:gd name="connsiteX3" fmla="*/ 0 w 240000"/>
                <a:gd name="connsiteY3" fmla="*/ 46575 h 60000"/>
                <a:gd name="connsiteX4" fmla="*/ 13425 w 240000"/>
                <a:gd name="connsiteY4" fmla="*/ 60000 h 60000"/>
                <a:gd name="connsiteX5" fmla="*/ 226575 w 240000"/>
                <a:gd name="connsiteY5" fmla="*/ 60000 h 60000"/>
                <a:gd name="connsiteX6" fmla="*/ 240000 w 240000"/>
                <a:gd name="connsiteY6" fmla="*/ 46575 h 60000"/>
                <a:gd name="connsiteX7" fmla="*/ 240000 w 240000"/>
                <a:gd name="connsiteY7" fmla="*/ 13425 h 60000"/>
                <a:gd name="connsiteX8" fmla="*/ 226575 w 240000"/>
                <a:gd name="connsiteY8" fmla="*/ 0 h 60000"/>
                <a:gd name="connsiteX9" fmla="*/ 37500 w 240000"/>
                <a:gd name="connsiteY9" fmla="*/ 37500 h 60000"/>
                <a:gd name="connsiteX10" fmla="*/ 30000 w 240000"/>
                <a:gd name="connsiteY10" fmla="*/ 30000 h 60000"/>
                <a:gd name="connsiteX11" fmla="*/ 37500 w 240000"/>
                <a:gd name="connsiteY11" fmla="*/ 22500 h 60000"/>
                <a:gd name="connsiteX12" fmla="*/ 45000 w 240000"/>
                <a:gd name="connsiteY12" fmla="*/ 30000 h 60000"/>
                <a:gd name="connsiteX13" fmla="*/ 37500 w 240000"/>
                <a:gd name="connsiteY13" fmla="*/ 37500 h 60000"/>
                <a:gd name="connsiteX14" fmla="*/ 75000 w 240000"/>
                <a:gd name="connsiteY14" fmla="*/ 37500 h 60000"/>
                <a:gd name="connsiteX15" fmla="*/ 67500 w 240000"/>
                <a:gd name="connsiteY15" fmla="*/ 30000 h 60000"/>
                <a:gd name="connsiteX16" fmla="*/ 75000 w 240000"/>
                <a:gd name="connsiteY16" fmla="*/ 22500 h 60000"/>
                <a:gd name="connsiteX17" fmla="*/ 82500 w 240000"/>
                <a:gd name="connsiteY17" fmla="*/ 30000 h 60000"/>
                <a:gd name="connsiteX18" fmla="*/ 75000 w 240000"/>
                <a:gd name="connsiteY18" fmla="*/ 37500 h 60000"/>
                <a:gd name="connsiteX19" fmla="*/ 112500 w 240000"/>
                <a:gd name="connsiteY19" fmla="*/ 37500 h 60000"/>
                <a:gd name="connsiteX20" fmla="*/ 105000 w 240000"/>
                <a:gd name="connsiteY20" fmla="*/ 30000 h 60000"/>
                <a:gd name="connsiteX21" fmla="*/ 112500 w 240000"/>
                <a:gd name="connsiteY21" fmla="*/ 22500 h 60000"/>
                <a:gd name="connsiteX22" fmla="*/ 120000 w 240000"/>
                <a:gd name="connsiteY22" fmla="*/ 30000 h 60000"/>
                <a:gd name="connsiteX23" fmla="*/ 112500 w 240000"/>
                <a:gd name="connsiteY23" fmla="*/ 37500 h 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00" h="60000">
                  <a:moveTo>
                    <a:pt x="226575" y="0"/>
                  </a:moveTo>
                  <a:lnTo>
                    <a:pt x="13425" y="0"/>
                  </a:lnTo>
                  <a:cubicBezTo>
                    <a:pt x="6011" y="0"/>
                    <a:pt x="0" y="6011"/>
                    <a:pt x="0" y="13425"/>
                  </a:cubicBezTo>
                  <a:lnTo>
                    <a:pt x="0" y="46575"/>
                  </a:lnTo>
                  <a:cubicBezTo>
                    <a:pt x="0" y="53990"/>
                    <a:pt x="6011" y="60000"/>
                    <a:pt x="13425" y="60000"/>
                  </a:cubicBezTo>
                  <a:lnTo>
                    <a:pt x="226575" y="60000"/>
                  </a:lnTo>
                  <a:cubicBezTo>
                    <a:pt x="233990" y="60000"/>
                    <a:pt x="240000" y="53990"/>
                    <a:pt x="240000" y="46575"/>
                  </a:cubicBezTo>
                  <a:lnTo>
                    <a:pt x="240000" y="13425"/>
                  </a:lnTo>
                  <a:cubicBezTo>
                    <a:pt x="240000" y="6011"/>
                    <a:pt x="233990" y="0"/>
                    <a:pt x="226575" y="0"/>
                  </a:cubicBezTo>
                  <a:close/>
                  <a:moveTo>
                    <a:pt x="37500" y="37500"/>
                  </a:moveTo>
                  <a:cubicBezTo>
                    <a:pt x="33358" y="37500"/>
                    <a:pt x="30000" y="34142"/>
                    <a:pt x="30000" y="30000"/>
                  </a:cubicBezTo>
                  <a:cubicBezTo>
                    <a:pt x="30000" y="25858"/>
                    <a:pt x="33358" y="22500"/>
                    <a:pt x="37500" y="22500"/>
                  </a:cubicBezTo>
                  <a:cubicBezTo>
                    <a:pt x="41642" y="22500"/>
                    <a:pt x="45000" y="25858"/>
                    <a:pt x="45000" y="30000"/>
                  </a:cubicBezTo>
                  <a:cubicBezTo>
                    <a:pt x="45000" y="34142"/>
                    <a:pt x="41642" y="37500"/>
                    <a:pt x="37500" y="37500"/>
                  </a:cubicBezTo>
                  <a:close/>
                  <a:moveTo>
                    <a:pt x="75000" y="37500"/>
                  </a:moveTo>
                  <a:cubicBezTo>
                    <a:pt x="70858" y="37500"/>
                    <a:pt x="67500" y="34142"/>
                    <a:pt x="67500" y="30000"/>
                  </a:cubicBezTo>
                  <a:cubicBezTo>
                    <a:pt x="67500" y="25858"/>
                    <a:pt x="70858" y="22500"/>
                    <a:pt x="75000" y="22500"/>
                  </a:cubicBezTo>
                  <a:cubicBezTo>
                    <a:pt x="79142" y="22500"/>
                    <a:pt x="82500" y="25858"/>
                    <a:pt x="82500" y="30000"/>
                  </a:cubicBezTo>
                  <a:cubicBezTo>
                    <a:pt x="82500" y="34142"/>
                    <a:pt x="79142" y="37500"/>
                    <a:pt x="75000" y="37500"/>
                  </a:cubicBezTo>
                  <a:close/>
                  <a:moveTo>
                    <a:pt x="112500" y="37500"/>
                  </a:moveTo>
                  <a:cubicBezTo>
                    <a:pt x="108358" y="37500"/>
                    <a:pt x="105000" y="34142"/>
                    <a:pt x="105000" y="30000"/>
                  </a:cubicBezTo>
                  <a:cubicBezTo>
                    <a:pt x="105000" y="25858"/>
                    <a:pt x="108358" y="22500"/>
                    <a:pt x="112500" y="22500"/>
                  </a:cubicBezTo>
                  <a:cubicBezTo>
                    <a:pt x="116642" y="22500"/>
                    <a:pt x="120000" y="25858"/>
                    <a:pt x="120000" y="30000"/>
                  </a:cubicBezTo>
                  <a:cubicBezTo>
                    <a:pt x="120000" y="34142"/>
                    <a:pt x="116642" y="37500"/>
                    <a:pt x="112500" y="37500"/>
                  </a:cubicBezTo>
                  <a:close/>
                </a:path>
              </a:pathLst>
            </a:custGeom>
            <a:grpFill/>
            <a:ln w="3671" cap="flat">
              <a:noFill/>
              <a:prstDash val="solid"/>
              <a:miter/>
            </a:ln>
          </p:spPr>
          <p:txBody>
            <a:bodyPr rtlCol="0" anchor="ctr"/>
            <a:lstStyle/>
            <a:p>
              <a:endParaRPr lang="en-IN"/>
            </a:p>
          </p:txBody>
        </p:sp>
      </p:grpSp>
      <p:sp>
        <p:nvSpPr>
          <p:cNvPr id="117" name="TextBox 116">
            <a:extLst>
              <a:ext uri="{FF2B5EF4-FFF2-40B4-BE49-F238E27FC236}">
                <a16:creationId xmlns:a16="http://schemas.microsoft.com/office/drawing/2014/main" id="{B986DAC4-7B5F-16AB-EB17-6BCC6D82D3A1}"/>
              </a:ext>
            </a:extLst>
          </p:cNvPr>
          <p:cNvSpPr txBox="1"/>
          <p:nvPr userDrawn="1"/>
        </p:nvSpPr>
        <p:spPr>
          <a:xfrm>
            <a:off x="6999866" y="2475627"/>
            <a:ext cx="971908" cy="441795"/>
          </a:xfrm>
          <a:prstGeom prst="rect">
            <a:avLst/>
          </a:prstGeom>
          <a:noFill/>
        </p:spPr>
        <p:txBody>
          <a:bodyPr wrap="square" rtlCol="0">
            <a:spAutoFit/>
          </a:bodyPr>
          <a:lstStyle/>
          <a:p>
            <a:r>
              <a:rPr lang="en-IN" sz="1100">
                <a:solidFill>
                  <a:schemeClr val="tx1">
                    <a:lumMod val="50000"/>
                    <a:lumOff val="50000"/>
                  </a:schemeClr>
                </a:solidFill>
              </a:rPr>
              <a:t>Distributed content</a:t>
            </a:r>
          </a:p>
        </p:txBody>
      </p:sp>
      <p:sp>
        <p:nvSpPr>
          <p:cNvPr id="118" name="TextBox 117">
            <a:extLst>
              <a:ext uri="{FF2B5EF4-FFF2-40B4-BE49-F238E27FC236}">
                <a16:creationId xmlns:a16="http://schemas.microsoft.com/office/drawing/2014/main" id="{FE2B00AF-047B-94EE-5851-91AE048854D2}"/>
              </a:ext>
            </a:extLst>
          </p:cNvPr>
          <p:cNvSpPr txBox="1"/>
          <p:nvPr userDrawn="1"/>
        </p:nvSpPr>
        <p:spPr>
          <a:xfrm>
            <a:off x="4539919" y="3735896"/>
            <a:ext cx="951027" cy="430887"/>
          </a:xfrm>
          <a:prstGeom prst="rect">
            <a:avLst/>
          </a:prstGeom>
          <a:noFill/>
        </p:spPr>
        <p:txBody>
          <a:bodyPr wrap="square" rtlCol="0">
            <a:spAutoFit/>
          </a:bodyPr>
          <a:lstStyle/>
          <a:p>
            <a:r>
              <a:rPr lang="en-IN" sz="1100">
                <a:solidFill>
                  <a:schemeClr val="tx1">
                    <a:lumMod val="50000"/>
                    <a:lumOff val="50000"/>
                  </a:schemeClr>
                </a:solidFill>
              </a:rPr>
              <a:t>Application Server</a:t>
            </a:r>
          </a:p>
        </p:txBody>
      </p:sp>
      <p:sp>
        <p:nvSpPr>
          <p:cNvPr id="119" name="TextBox 118">
            <a:extLst>
              <a:ext uri="{FF2B5EF4-FFF2-40B4-BE49-F238E27FC236}">
                <a16:creationId xmlns:a16="http://schemas.microsoft.com/office/drawing/2014/main" id="{23E05DF4-A49A-3267-6DD0-B5CFB23CB156}"/>
              </a:ext>
            </a:extLst>
          </p:cNvPr>
          <p:cNvSpPr txBox="1"/>
          <p:nvPr userDrawn="1"/>
        </p:nvSpPr>
        <p:spPr>
          <a:xfrm>
            <a:off x="6734094" y="3820534"/>
            <a:ext cx="951027" cy="261610"/>
          </a:xfrm>
          <a:prstGeom prst="rect">
            <a:avLst/>
          </a:prstGeom>
          <a:noFill/>
        </p:spPr>
        <p:txBody>
          <a:bodyPr wrap="square" rtlCol="0">
            <a:spAutoFit/>
          </a:bodyPr>
          <a:lstStyle/>
          <a:p>
            <a:r>
              <a:rPr lang="en-IN" sz="1100">
                <a:solidFill>
                  <a:schemeClr val="tx1">
                    <a:lumMod val="50000"/>
                    <a:lumOff val="50000"/>
                  </a:schemeClr>
                </a:solidFill>
              </a:rPr>
              <a:t>Web Server</a:t>
            </a:r>
          </a:p>
        </p:txBody>
      </p:sp>
      <p:sp>
        <p:nvSpPr>
          <p:cNvPr id="120" name="TextBox 119">
            <a:extLst>
              <a:ext uri="{FF2B5EF4-FFF2-40B4-BE49-F238E27FC236}">
                <a16:creationId xmlns:a16="http://schemas.microsoft.com/office/drawing/2014/main" id="{3DCECDD1-C875-6082-FF2F-3B4E27E95CB2}"/>
              </a:ext>
            </a:extLst>
          </p:cNvPr>
          <p:cNvSpPr txBox="1"/>
          <p:nvPr userDrawn="1"/>
        </p:nvSpPr>
        <p:spPr>
          <a:xfrm>
            <a:off x="10044241" y="3167851"/>
            <a:ext cx="1055558" cy="430887"/>
          </a:xfrm>
          <a:prstGeom prst="rect">
            <a:avLst/>
          </a:prstGeom>
          <a:noFill/>
        </p:spPr>
        <p:txBody>
          <a:bodyPr wrap="square" rtlCol="0">
            <a:spAutoFit/>
          </a:bodyPr>
          <a:lstStyle/>
          <a:p>
            <a:r>
              <a:rPr lang="en-IN" sz="1100">
                <a:solidFill>
                  <a:schemeClr val="tx1">
                    <a:lumMod val="50000"/>
                    <a:lumOff val="50000"/>
                  </a:schemeClr>
                </a:solidFill>
              </a:rPr>
              <a:t>Browser / App</a:t>
            </a:r>
          </a:p>
        </p:txBody>
      </p:sp>
      <p:sp>
        <p:nvSpPr>
          <p:cNvPr id="121" name="TextBox 120">
            <a:extLst>
              <a:ext uri="{FF2B5EF4-FFF2-40B4-BE49-F238E27FC236}">
                <a16:creationId xmlns:a16="http://schemas.microsoft.com/office/drawing/2014/main" id="{7DB79F9F-B91E-31D0-2D3F-28DEC1AFB0D3}"/>
              </a:ext>
            </a:extLst>
          </p:cNvPr>
          <p:cNvSpPr txBox="1"/>
          <p:nvPr userDrawn="1"/>
        </p:nvSpPr>
        <p:spPr>
          <a:xfrm>
            <a:off x="3534214" y="5079124"/>
            <a:ext cx="1000092" cy="261610"/>
          </a:xfrm>
          <a:prstGeom prst="rect">
            <a:avLst/>
          </a:prstGeom>
          <a:noFill/>
        </p:spPr>
        <p:txBody>
          <a:bodyPr wrap="square" rtlCol="0">
            <a:spAutoFit/>
          </a:bodyPr>
          <a:lstStyle/>
          <a:p>
            <a:r>
              <a:rPr lang="en-IN" sz="1100">
                <a:solidFill>
                  <a:schemeClr val="tx1">
                    <a:lumMod val="50000"/>
                    <a:lumOff val="50000"/>
                  </a:schemeClr>
                </a:solidFill>
              </a:rPr>
              <a:t>Video Files</a:t>
            </a:r>
          </a:p>
        </p:txBody>
      </p:sp>
      <p:sp>
        <p:nvSpPr>
          <p:cNvPr id="122" name="TextBox 121">
            <a:extLst>
              <a:ext uri="{FF2B5EF4-FFF2-40B4-BE49-F238E27FC236}">
                <a16:creationId xmlns:a16="http://schemas.microsoft.com/office/drawing/2014/main" id="{6286E4D4-9C73-F031-23C5-7E044D50571B}"/>
              </a:ext>
            </a:extLst>
          </p:cNvPr>
          <p:cNvSpPr txBox="1"/>
          <p:nvPr userDrawn="1"/>
        </p:nvSpPr>
        <p:spPr>
          <a:xfrm>
            <a:off x="6855206" y="5079124"/>
            <a:ext cx="884583" cy="261610"/>
          </a:xfrm>
          <a:prstGeom prst="rect">
            <a:avLst/>
          </a:prstGeom>
          <a:noFill/>
        </p:spPr>
        <p:txBody>
          <a:bodyPr wrap="square" rtlCol="0">
            <a:spAutoFit/>
          </a:bodyPr>
          <a:lstStyle/>
          <a:p>
            <a:r>
              <a:rPr lang="en-IN" sz="1100">
                <a:solidFill>
                  <a:schemeClr val="tx1">
                    <a:lumMod val="50000"/>
                    <a:lumOff val="50000"/>
                  </a:schemeClr>
                </a:solidFill>
              </a:rPr>
              <a:t>User Data</a:t>
            </a:r>
          </a:p>
        </p:txBody>
      </p:sp>
    </p:spTree>
    <p:extLst>
      <p:ext uri="{BB962C8B-B14F-4D97-AF65-F5344CB8AC3E}">
        <p14:creationId xmlns:p14="http://schemas.microsoft.com/office/powerpoint/2010/main" val="28098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rchitecture_GCP_0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F4471F8-9102-3E13-A580-98091798824B}"/>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55470C78-C2A0-15F4-F5FA-D0DCB0B448EF}"/>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8" name="Google Shape;713;p27">
            <a:extLst>
              <a:ext uri="{FF2B5EF4-FFF2-40B4-BE49-F238E27FC236}">
                <a16:creationId xmlns:a16="http://schemas.microsoft.com/office/drawing/2014/main" id="{FB003A3E-7294-6E70-1FC8-EB0DF565BC3F}"/>
              </a:ext>
            </a:extLst>
          </p:cNvPr>
          <p:cNvSpPr/>
          <p:nvPr userDrawn="1"/>
        </p:nvSpPr>
        <p:spPr>
          <a:xfrm>
            <a:off x="3561227" y="1531927"/>
            <a:ext cx="8278896" cy="4481596"/>
          </a:xfrm>
          <a:prstGeom prst="roundRect">
            <a:avLst>
              <a:gd name="adj" fmla="val 3088"/>
            </a:avLst>
          </a:prstGeom>
          <a:solidFill>
            <a:srgbClr val="F6F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Ubuntu" panose="020B0504030602030204" pitchFamily="34" charset="0"/>
              <a:ea typeface="Arial"/>
              <a:cs typeface="Arial"/>
              <a:sym typeface="Arial"/>
            </a:endParaRPr>
          </a:p>
        </p:txBody>
      </p:sp>
      <p:sp>
        <p:nvSpPr>
          <p:cNvPr id="9" name="Google Shape;730;p27">
            <a:extLst>
              <a:ext uri="{FF2B5EF4-FFF2-40B4-BE49-F238E27FC236}">
                <a16:creationId xmlns:a16="http://schemas.microsoft.com/office/drawing/2014/main" id="{CBA07273-6AF1-5887-EFD9-CB96CBBE17AF}"/>
              </a:ext>
            </a:extLst>
          </p:cNvPr>
          <p:cNvSpPr/>
          <p:nvPr userDrawn="1"/>
        </p:nvSpPr>
        <p:spPr>
          <a:xfrm>
            <a:off x="1931794" y="1531929"/>
            <a:ext cx="835750" cy="4481596"/>
          </a:xfrm>
          <a:prstGeom prst="roundRect">
            <a:avLst>
              <a:gd name="adj" fmla="val 12984"/>
            </a:avLst>
          </a:prstGeom>
          <a:solidFill>
            <a:schemeClr val="accent5">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Ubuntu" panose="020B0504030602030204" pitchFamily="34" charset="0"/>
              <a:ea typeface="Arial"/>
              <a:cs typeface="Arial"/>
              <a:sym typeface="Arial"/>
            </a:endParaRPr>
          </a:p>
        </p:txBody>
      </p:sp>
      <p:sp>
        <p:nvSpPr>
          <p:cNvPr id="10" name="Google Shape;731;p27">
            <a:extLst>
              <a:ext uri="{FF2B5EF4-FFF2-40B4-BE49-F238E27FC236}">
                <a16:creationId xmlns:a16="http://schemas.microsoft.com/office/drawing/2014/main" id="{90223EFA-DA1D-AC19-C930-AFD54B2DC8A4}"/>
              </a:ext>
            </a:extLst>
          </p:cNvPr>
          <p:cNvSpPr txBox="1"/>
          <p:nvPr userDrawn="1"/>
        </p:nvSpPr>
        <p:spPr>
          <a:xfrm>
            <a:off x="1931793" y="1531927"/>
            <a:ext cx="834339" cy="814321"/>
          </a:xfrm>
          <a:prstGeom prst="rect">
            <a:avLst/>
          </a:prstGeom>
          <a:noFill/>
          <a:ln>
            <a:noFill/>
          </a:ln>
        </p:spPr>
        <p:txBody>
          <a:bodyPr spcFirstLastPara="1" wrap="square" lIns="91425" tIns="54850" rIns="0" bIns="0" anchor="t" anchorCtr="0">
            <a:noAutofit/>
          </a:bodyPr>
          <a:lstStyle/>
          <a:p>
            <a:pPr marL="0" marR="0" lvl="0" indent="0" algn="l" rtl="0">
              <a:lnSpc>
                <a:spcPct val="125000"/>
              </a:lnSpc>
              <a:spcBef>
                <a:spcPts val="0"/>
              </a:spcBef>
              <a:spcAft>
                <a:spcPts val="0"/>
              </a:spcAft>
              <a:buClr>
                <a:srgbClr val="9E9E9E"/>
              </a:buClr>
              <a:buFont typeface="Roboto"/>
              <a:buNone/>
            </a:pPr>
            <a:r>
              <a:rPr lang="en-US" sz="800" b="0" i="0" u="none" strike="noStrike" cap="none">
                <a:solidFill>
                  <a:schemeClr val="bg1">
                    <a:lumMod val="50000"/>
                  </a:schemeClr>
                </a:solidFill>
                <a:latin typeface="Ubuntu" panose="020B0504030602030204" pitchFamily="34" charset="0"/>
                <a:ea typeface="Roboto"/>
                <a:cs typeface="Roboto"/>
                <a:sym typeface="Roboto"/>
              </a:rPr>
              <a:t>Standard</a:t>
            </a:r>
            <a:br>
              <a:rPr lang="en-US" sz="800" b="0" i="0" u="none" strike="noStrike" cap="none">
                <a:solidFill>
                  <a:schemeClr val="bg1">
                    <a:lumMod val="50000"/>
                  </a:schemeClr>
                </a:solidFill>
                <a:latin typeface="Ubuntu" panose="020B0504030602030204" pitchFamily="34" charset="0"/>
                <a:ea typeface="Roboto"/>
                <a:cs typeface="Roboto"/>
                <a:sym typeface="Roboto"/>
              </a:rPr>
            </a:br>
            <a:r>
              <a:rPr lang="en-US" sz="800" b="0" i="0" u="none" strike="noStrike" cap="none">
                <a:solidFill>
                  <a:schemeClr val="bg1">
                    <a:lumMod val="50000"/>
                  </a:schemeClr>
                </a:solidFill>
                <a:latin typeface="Ubuntu" panose="020B0504030602030204" pitchFamily="34" charset="0"/>
                <a:ea typeface="Roboto"/>
                <a:cs typeface="Roboto"/>
                <a:sym typeface="Roboto"/>
              </a:rPr>
              <a:t>Devices</a:t>
            </a:r>
            <a:br>
              <a:rPr lang="en-US" sz="800" b="0" i="0" u="none" strike="noStrike" cap="none">
                <a:solidFill>
                  <a:schemeClr val="bg1">
                    <a:lumMod val="50000"/>
                  </a:schemeClr>
                </a:solidFill>
                <a:latin typeface="Ubuntu" panose="020B0504030602030204" pitchFamily="34" charset="0"/>
                <a:ea typeface="Roboto"/>
                <a:cs typeface="Roboto"/>
                <a:sym typeface="Roboto"/>
              </a:rPr>
            </a:br>
            <a:r>
              <a:rPr lang="en-US" sz="800" b="0" i="0" u="none" strike="noStrike" cap="none">
                <a:solidFill>
                  <a:schemeClr val="bg1">
                    <a:lumMod val="50000"/>
                  </a:schemeClr>
                </a:solidFill>
                <a:latin typeface="Ubuntu" panose="020B0504030602030204" pitchFamily="34" charset="0"/>
                <a:ea typeface="Roboto"/>
                <a:cs typeface="Roboto"/>
                <a:sym typeface="Roboto"/>
              </a:rPr>
              <a:t>HTTPS</a:t>
            </a:r>
            <a:endParaRPr sz="800" b="0" i="0" u="none" strike="noStrike" cap="none">
              <a:solidFill>
                <a:schemeClr val="bg1">
                  <a:lumMod val="50000"/>
                </a:schemeClr>
              </a:solidFill>
              <a:latin typeface="Ubuntu" panose="020B0504030602030204" pitchFamily="34" charset="0"/>
              <a:ea typeface="Roboto"/>
              <a:cs typeface="Roboto"/>
              <a:sym typeface="Roboto"/>
            </a:endParaRPr>
          </a:p>
        </p:txBody>
      </p:sp>
      <p:sp>
        <p:nvSpPr>
          <p:cNvPr id="11" name="Google Shape;733;p27">
            <a:extLst>
              <a:ext uri="{FF2B5EF4-FFF2-40B4-BE49-F238E27FC236}">
                <a16:creationId xmlns:a16="http://schemas.microsoft.com/office/drawing/2014/main" id="{BD4661E4-077E-051D-5A26-A95828BE5999}"/>
              </a:ext>
            </a:extLst>
          </p:cNvPr>
          <p:cNvSpPr/>
          <p:nvPr userDrawn="1"/>
        </p:nvSpPr>
        <p:spPr>
          <a:xfrm>
            <a:off x="394081" y="1531928"/>
            <a:ext cx="834339" cy="4481596"/>
          </a:xfrm>
          <a:prstGeom prst="roundRect">
            <a:avLst>
              <a:gd name="adj" fmla="val 19093"/>
            </a:avLst>
          </a:pr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Ubuntu" panose="020B0504030602030204" pitchFamily="34" charset="0"/>
              <a:ea typeface="Arial"/>
              <a:cs typeface="Arial"/>
              <a:sym typeface="Arial"/>
            </a:endParaRPr>
          </a:p>
        </p:txBody>
      </p:sp>
      <p:sp>
        <p:nvSpPr>
          <p:cNvPr id="12" name="Google Shape;734;p27">
            <a:extLst>
              <a:ext uri="{FF2B5EF4-FFF2-40B4-BE49-F238E27FC236}">
                <a16:creationId xmlns:a16="http://schemas.microsoft.com/office/drawing/2014/main" id="{9D8B6BC2-528B-8DD0-2092-C8E1850915D1}"/>
              </a:ext>
            </a:extLst>
          </p:cNvPr>
          <p:cNvSpPr txBox="1"/>
          <p:nvPr userDrawn="1"/>
        </p:nvSpPr>
        <p:spPr>
          <a:xfrm>
            <a:off x="392578" y="1537102"/>
            <a:ext cx="715956" cy="814325"/>
          </a:xfrm>
          <a:prstGeom prst="rect">
            <a:avLst/>
          </a:prstGeom>
          <a:noFill/>
          <a:ln>
            <a:noFill/>
          </a:ln>
        </p:spPr>
        <p:txBody>
          <a:bodyPr spcFirstLastPara="1" wrap="square" lIns="91425" tIns="54850" rIns="0" bIns="0" anchor="t" anchorCtr="0">
            <a:noAutofit/>
          </a:bodyPr>
          <a:lstStyle/>
          <a:p>
            <a:pPr marL="0" marR="0" lvl="0" indent="0" algn="l" rtl="0">
              <a:lnSpc>
                <a:spcPct val="125000"/>
              </a:lnSpc>
              <a:spcBef>
                <a:spcPts val="0"/>
              </a:spcBef>
              <a:spcAft>
                <a:spcPts val="0"/>
              </a:spcAft>
              <a:buClr>
                <a:srgbClr val="9E9E9E"/>
              </a:buClr>
              <a:buFont typeface="Roboto"/>
              <a:buNone/>
            </a:pPr>
            <a:r>
              <a:rPr lang="en-US" sz="800" b="0" i="0" u="none" strike="noStrike" cap="none">
                <a:solidFill>
                  <a:schemeClr val="bg1">
                    <a:lumMod val="50000"/>
                  </a:schemeClr>
                </a:solidFill>
                <a:latin typeface="Ubuntu" panose="020B0504030602030204" pitchFamily="34" charset="0"/>
                <a:ea typeface="Roboto"/>
                <a:cs typeface="Roboto"/>
                <a:sym typeface="Roboto"/>
              </a:rPr>
              <a:t>Constrained</a:t>
            </a:r>
            <a:br>
              <a:rPr lang="en-US" sz="800" b="0" i="0" u="none" strike="noStrike" cap="none">
                <a:solidFill>
                  <a:schemeClr val="bg1">
                    <a:lumMod val="50000"/>
                  </a:schemeClr>
                </a:solidFill>
                <a:latin typeface="Ubuntu" panose="020B0504030602030204" pitchFamily="34" charset="0"/>
                <a:ea typeface="Roboto"/>
                <a:cs typeface="Roboto"/>
                <a:sym typeface="Roboto"/>
              </a:rPr>
            </a:br>
            <a:r>
              <a:rPr lang="en-US" sz="800" b="0" i="0" u="none" strike="noStrike" cap="none">
                <a:solidFill>
                  <a:schemeClr val="bg1">
                    <a:lumMod val="50000"/>
                  </a:schemeClr>
                </a:solidFill>
                <a:latin typeface="Ubuntu" panose="020B0504030602030204" pitchFamily="34" charset="0"/>
                <a:ea typeface="Roboto"/>
                <a:cs typeface="Roboto"/>
                <a:sym typeface="Roboto"/>
              </a:rPr>
              <a:t>Devices</a:t>
            </a:r>
            <a:br>
              <a:rPr lang="en-US" sz="800" b="0" i="0" u="none" strike="noStrike" cap="none">
                <a:solidFill>
                  <a:schemeClr val="bg1">
                    <a:lumMod val="50000"/>
                  </a:schemeClr>
                </a:solidFill>
                <a:latin typeface="Ubuntu" panose="020B0504030602030204" pitchFamily="34" charset="0"/>
                <a:ea typeface="Roboto"/>
                <a:cs typeface="Roboto"/>
                <a:sym typeface="Roboto"/>
              </a:rPr>
            </a:br>
            <a:r>
              <a:rPr lang="en-US" sz="800" b="0" i="0" u="none" strike="noStrike" cap="none">
                <a:solidFill>
                  <a:schemeClr val="bg1">
                    <a:lumMod val="50000"/>
                  </a:schemeClr>
                </a:solidFill>
                <a:latin typeface="Ubuntu" panose="020B0504030602030204" pitchFamily="34" charset="0"/>
                <a:ea typeface="Roboto"/>
                <a:cs typeface="Roboto"/>
                <a:sym typeface="Roboto"/>
              </a:rPr>
              <a:t>Non-TCP</a:t>
            </a:r>
            <a:br>
              <a:rPr lang="en-US" sz="800" b="0" i="0" u="none" strike="noStrike" cap="none">
                <a:solidFill>
                  <a:schemeClr val="bg1">
                    <a:lumMod val="50000"/>
                  </a:schemeClr>
                </a:solidFill>
                <a:latin typeface="Ubuntu" panose="020B0504030602030204" pitchFamily="34" charset="0"/>
                <a:ea typeface="Roboto"/>
                <a:cs typeface="Roboto"/>
                <a:sym typeface="Roboto"/>
              </a:rPr>
            </a:br>
            <a:r>
              <a:rPr lang="en-US" sz="800" b="0" i="0" u="none" strike="noStrike" cap="none">
                <a:solidFill>
                  <a:schemeClr val="bg1">
                    <a:lumMod val="50000"/>
                  </a:schemeClr>
                </a:solidFill>
                <a:latin typeface="Ubuntu" panose="020B0504030602030204" pitchFamily="34" charset="0"/>
                <a:ea typeface="Roboto"/>
                <a:cs typeface="Roboto"/>
                <a:sym typeface="Roboto"/>
              </a:rPr>
              <a:t>e.g., BLE</a:t>
            </a:r>
            <a:endParaRPr sz="800" b="0" i="0" u="none" strike="noStrike" cap="none">
              <a:solidFill>
                <a:schemeClr val="bg1">
                  <a:lumMod val="50000"/>
                </a:schemeClr>
              </a:solidFill>
              <a:latin typeface="Ubuntu" panose="020B0504030602030204" pitchFamily="34" charset="0"/>
              <a:ea typeface="Roboto"/>
              <a:cs typeface="Roboto"/>
              <a:sym typeface="Roboto"/>
            </a:endParaRPr>
          </a:p>
        </p:txBody>
      </p:sp>
      <p:grpSp>
        <p:nvGrpSpPr>
          <p:cNvPr id="13" name="Group 12">
            <a:extLst>
              <a:ext uri="{FF2B5EF4-FFF2-40B4-BE49-F238E27FC236}">
                <a16:creationId xmlns:a16="http://schemas.microsoft.com/office/drawing/2014/main" id="{63946019-8883-DCA6-D089-DFD932F779F4}"/>
              </a:ext>
            </a:extLst>
          </p:cNvPr>
          <p:cNvGrpSpPr/>
          <p:nvPr userDrawn="1"/>
        </p:nvGrpSpPr>
        <p:grpSpPr>
          <a:xfrm>
            <a:off x="559790" y="3841822"/>
            <a:ext cx="502920" cy="502920"/>
            <a:chOff x="477994" y="3274315"/>
            <a:chExt cx="502920" cy="502920"/>
          </a:xfrm>
        </p:grpSpPr>
        <p:sp>
          <p:nvSpPr>
            <p:cNvPr id="14" name="Google Shape;736;p27">
              <a:extLst>
                <a:ext uri="{FF2B5EF4-FFF2-40B4-BE49-F238E27FC236}">
                  <a16:creationId xmlns:a16="http://schemas.microsoft.com/office/drawing/2014/main" id="{040D1831-0B4E-BE78-A415-14F40B500B1D}"/>
                </a:ext>
              </a:extLst>
            </p:cNvPr>
            <p:cNvSpPr/>
            <p:nvPr/>
          </p:nvSpPr>
          <p:spPr>
            <a:xfrm>
              <a:off x="477994" y="3274315"/>
              <a:ext cx="502920" cy="502920"/>
            </a:xfrm>
            <a:prstGeom prst="roundRect">
              <a:avLst>
                <a:gd name="adj" fmla="val 21876"/>
              </a:avLst>
            </a:prstGeom>
            <a:solidFill>
              <a:schemeClr val="lt1"/>
            </a:solidFill>
            <a:ln>
              <a:noFill/>
            </a:ln>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Ubuntu" panose="020B0504030602030204" pitchFamily="34" charset="0"/>
                <a:ea typeface="Roboto"/>
                <a:cs typeface="Roboto"/>
                <a:sym typeface="Roboto"/>
              </a:endParaRPr>
            </a:p>
          </p:txBody>
        </p:sp>
        <p:pic>
          <p:nvPicPr>
            <p:cNvPr id="15" name="Google Shape;737;p27">
              <a:extLst>
                <a:ext uri="{FF2B5EF4-FFF2-40B4-BE49-F238E27FC236}">
                  <a16:creationId xmlns:a16="http://schemas.microsoft.com/office/drawing/2014/main" id="{9163A84B-7621-7F21-6F06-83FE7E266563}"/>
                </a:ext>
              </a:extLst>
            </p:cNvPr>
            <p:cNvPicPr preferRelativeResize="0"/>
            <p:nvPr/>
          </p:nvPicPr>
          <p:blipFill rotWithShape="1">
            <a:blip r:embed="rId2">
              <a:alphaModFix/>
            </a:blip>
            <a:srcRect/>
            <a:stretch/>
          </p:blipFill>
          <p:spPr>
            <a:xfrm>
              <a:off x="514570" y="3310891"/>
              <a:ext cx="429768" cy="429768"/>
            </a:xfrm>
            <a:prstGeom prst="rect">
              <a:avLst/>
            </a:prstGeom>
            <a:noFill/>
            <a:ln>
              <a:noFill/>
            </a:ln>
          </p:spPr>
        </p:pic>
      </p:grpSp>
      <p:grpSp>
        <p:nvGrpSpPr>
          <p:cNvPr id="16" name="Group 15">
            <a:extLst>
              <a:ext uri="{FF2B5EF4-FFF2-40B4-BE49-F238E27FC236}">
                <a16:creationId xmlns:a16="http://schemas.microsoft.com/office/drawing/2014/main" id="{B8A9E0AB-DC52-E7DB-3B23-E3676137671C}"/>
              </a:ext>
            </a:extLst>
          </p:cNvPr>
          <p:cNvGrpSpPr/>
          <p:nvPr userDrawn="1"/>
        </p:nvGrpSpPr>
        <p:grpSpPr>
          <a:xfrm>
            <a:off x="559790" y="5012832"/>
            <a:ext cx="502920" cy="502920"/>
            <a:chOff x="475133" y="4768283"/>
            <a:chExt cx="502920" cy="502920"/>
          </a:xfrm>
        </p:grpSpPr>
        <p:sp>
          <p:nvSpPr>
            <p:cNvPr id="17" name="Google Shape;739;p27">
              <a:extLst>
                <a:ext uri="{FF2B5EF4-FFF2-40B4-BE49-F238E27FC236}">
                  <a16:creationId xmlns:a16="http://schemas.microsoft.com/office/drawing/2014/main" id="{355B553E-FAFB-6101-F468-75241AD16C96}"/>
                </a:ext>
              </a:extLst>
            </p:cNvPr>
            <p:cNvSpPr/>
            <p:nvPr/>
          </p:nvSpPr>
          <p:spPr>
            <a:xfrm>
              <a:off x="475133" y="4768283"/>
              <a:ext cx="502920" cy="502920"/>
            </a:xfrm>
            <a:prstGeom prst="roundRect">
              <a:avLst>
                <a:gd name="adj" fmla="val 26927"/>
              </a:avLst>
            </a:prstGeom>
            <a:solidFill>
              <a:schemeClr val="lt1"/>
            </a:solidFill>
            <a:ln>
              <a:noFill/>
            </a:ln>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Ubuntu" panose="020B0504030602030204" pitchFamily="34" charset="0"/>
                <a:ea typeface="Roboto"/>
                <a:cs typeface="Roboto"/>
                <a:sym typeface="Roboto"/>
              </a:endParaRPr>
            </a:p>
          </p:txBody>
        </p:sp>
        <p:pic>
          <p:nvPicPr>
            <p:cNvPr id="18" name="Google Shape;740;p27">
              <a:extLst>
                <a:ext uri="{FF2B5EF4-FFF2-40B4-BE49-F238E27FC236}">
                  <a16:creationId xmlns:a16="http://schemas.microsoft.com/office/drawing/2014/main" id="{F2C3F160-2755-2226-606E-A014A83BE330}"/>
                </a:ext>
              </a:extLst>
            </p:cNvPr>
            <p:cNvPicPr preferRelativeResize="0"/>
            <p:nvPr/>
          </p:nvPicPr>
          <p:blipFill rotWithShape="1">
            <a:blip r:embed="rId3">
              <a:alphaModFix/>
            </a:blip>
            <a:srcRect/>
            <a:stretch/>
          </p:blipFill>
          <p:spPr>
            <a:xfrm>
              <a:off x="511709" y="4804859"/>
              <a:ext cx="429768" cy="429768"/>
            </a:xfrm>
            <a:prstGeom prst="rect">
              <a:avLst/>
            </a:prstGeom>
            <a:noFill/>
            <a:ln>
              <a:noFill/>
            </a:ln>
          </p:spPr>
        </p:pic>
      </p:grpSp>
      <p:grpSp>
        <p:nvGrpSpPr>
          <p:cNvPr id="19" name="Group 18">
            <a:extLst>
              <a:ext uri="{FF2B5EF4-FFF2-40B4-BE49-F238E27FC236}">
                <a16:creationId xmlns:a16="http://schemas.microsoft.com/office/drawing/2014/main" id="{901E7125-D46B-4B7A-A83A-C99EC8B1F791}"/>
              </a:ext>
            </a:extLst>
          </p:cNvPr>
          <p:cNvGrpSpPr/>
          <p:nvPr userDrawn="1"/>
        </p:nvGrpSpPr>
        <p:grpSpPr>
          <a:xfrm>
            <a:off x="2097502" y="3776368"/>
            <a:ext cx="502920" cy="621792"/>
            <a:chOff x="2076384" y="3234200"/>
            <a:chExt cx="502920" cy="621792"/>
          </a:xfrm>
        </p:grpSpPr>
        <p:sp>
          <p:nvSpPr>
            <p:cNvPr id="20" name="Google Shape;742;p27">
              <a:extLst>
                <a:ext uri="{FF2B5EF4-FFF2-40B4-BE49-F238E27FC236}">
                  <a16:creationId xmlns:a16="http://schemas.microsoft.com/office/drawing/2014/main" id="{4453A98E-868A-65F0-187F-B6BD03E41615}"/>
                </a:ext>
              </a:extLst>
            </p:cNvPr>
            <p:cNvSpPr/>
            <p:nvPr/>
          </p:nvSpPr>
          <p:spPr>
            <a:xfrm>
              <a:off x="2076384" y="3234200"/>
              <a:ext cx="502920" cy="621792"/>
            </a:xfrm>
            <a:prstGeom prst="roundRect">
              <a:avLst>
                <a:gd name="adj" fmla="val 26927"/>
              </a:avLst>
            </a:prstGeom>
            <a:solidFill>
              <a:schemeClr val="lt1"/>
            </a:solidFill>
            <a:ln>
              <a:noFill/>
            </a:ln>
            <a:effectLst/>
          </p:spPr>
          <p:txBody>
            <a:bodyPr spcFirstLastPara="1" wrap="square" lIns="0" tIns="484625" rIns="0" bIns="45700" anchor="ctr" anchorCtr="0">
              <a:noAutofit/>
            </a:bodyPr>
            <a:lstStyle/>
            <a:p>
              <a:pPr marL="0" marR="0" lvl="0" indent="0" algn="ctr" rtl="0">
                <a:lnSpc>
                  <a:spcPct val="100000"/>
                </a:lnSpc>
                <a:spcBef>
                  <a:spcPts val="0"/>
                </a:spcBef>
                <a:spcAft>
                  <a:spcPts val="0"/>
                </a:spcAft>
                <a:buClr>
                  <a:srgbClr val="212121"/>
                </a:buClr>
                <a:buFont typeface="Roboto"/>
                <a:buNone/>
              </a:pPr>
              <a:r>
                <a:rPr lang="en-US" sz="700" b="0" i="0" u="none" strike="noStrike" cap="none">
                  <a:solidFill>
                    <a:srgbClr val="212121"/>
                  </a:solidFill>
                  <a:latin typeface="Ubuntu" panose="020B0504030602030204" pitchFamily="34" charset="0"/>
                  <a:ea typeface="Roboto"/>
                  <a:cs typeface="Roboto"/>
                  <a:sym typeface="Roboto"/>
                </a:rPr>
                <a:t>Gateway</a:t>
              </a:r>
              <a:endParaRPr sz="700" b="0" i="0" u="none" strike="noStrike" cap="none">
                <a:solidFill>
                  <a:srgbClr val="212121"/>
                </a:solidFill>
                <a:latin typeface="Ubuntu" panose="020B0504030602030204" pitchFamily="34" charset="0"/>
                <a:ea typeface="Roboto"/>
                <a:cs typeface="Roboto"/>
                <a:sym typeface="Roboto"/>
              </a:endParaRPr>
            </a:p>
          </p:txBody>
        </p:sp>
        <p:pic>
          <p:nvPicPr>
            <p:cNvPr id="21" name="Google Shape;743;p27">
              <a:extLst>
                <a:ext uri="{FF2B5EF4-FFF2-40B4-BE49-F238E27FC236}">
                  <a16:creationId xmlns:a16="http://schemas.microsoft.com/office/drawing/2014/main" id="{65285411-922D-FE72-B0A9-B6448377497D}"/>
                </a:ext>
              </a:extLst>
            </p:cNvPr>
            <p:cNvPicPr preferRelativeResize="0"/>
            <p:nvPr/>
          </p:nvPicPr>
          <p:blipFill rotWithShape="1">
            <a:blip r:embed="rId4">
              <a:alphaModFix/>
            </a:blip>
            <a:srcRect/>
            <a:stretch/>
          </p:blipFill>
          <p:spPr>
            <a:xfrm>
              <a:off x="2112960" y="3330212"/>
              <a:ext cx="429768" cy="429768"/>
            </a:xfrm>
            <a:prstGeom prst="rect">
              <a:avLst/>
            </a:prstGeom>
            <a:noFill/>
            <a:ln>
              <a:noFill/>
            </a:ln>
          </p:spPr>
        </p:pic>
      </p:grpSp>
      <p:grpSp>
        <p:nvGrpSpPr>
          <p:cNvPr id="22" name="Group 21">
            <a:extLst>
              <a:ext uri="{FF2B5EF4-FFF2-40B4-BE49-F238E27FC236}">
                <a16:creationId xmlns:a16="http://schemas.microsoft.com/office/drawing/2014/main" id="{02D00156-3CCF-721C-3A28-5B8E756CA1CD}"/>
              </a:ext>
            </a:extLst>
          </p:cNvPr>
          <p:cNvGrpSpPr/>
          <p:nvPr userDrawn="1"/>
        </p:nvGrpSpPr>
        <p:grpSpPr>
          <a:xfrm>
            <a:off x="535892" y="2634236"/>
            <a:ext cx="550716" cy="502920"/>
            <a:chOff x="494395" y="2389687"/>
            <a:chExt cx="550716" cy="502920"/>
          </a:xfrm>
        </p:grpSpPr>
        <p:sp>
          <p:nvSpPr>
            <p:cNvPr id="23" name="Google Shape;745;p27">
              <a:extLst>
                <a:ext uri="{FF2B5EF4-FFF2-40B4-BE49-F238E27FC236}">
                  <a16:creationId xmlns:a16="http://schemas.microsoft.com/office/drawing/2014/main" id="{7815D5E4-7887-1826-CB60-3E1A94B8A15D}"/>
                </a:ext>
              </a:extLst>
            </p:cNvPr>
            <p:cNvSpPr/>
            <p:nvPr/>
          </p:nvSpPr>
          <p:spPr>
            <a:xfrm>
              <a:off x="494395" y="2389687"/>
              <a:ext cx="550716" cy="502920"/>
            </a:xfrm>
            <a:prstGeom prst="roundRect">
              <a:avLst>
                <a:gd name="adj" fmla="val 24401"/>
              </a:avLst>
            </a:prstGeom>
            <a:solidFill>
              <a:schemeClr val="lt1"/>
            </a:solidFill>
            <a:ln>
              <a:noFill/>
            </a:ln>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Ubuntu" panose="020B0504030602030204" pitchFamily="34" charset="0"/>
                <a:ea typeface="Roboto"/>
                <a:cs typeface="Roboto"/>
                <a:sym typeface="Roboto"/>
              </a:endParaRPr>
            </a:p>
          </p:txBody>
        </p:sp>
        <p:pic>
          <p:nvPicPr>
            <p:cNvPr id="24" name="Google Shape;746;p27">
              <a:extLst>
                <a:ext uri="{FF2B5EF4-FFF2-40B4-BE49-F238E27FC236}">
                  <a16:creationId xmlns:a16="http://schemas.microsoft.com/office/drawing/2014/main" id="{490A4E3B-1835-ABFA-0A3C-9BAA05AFBD61}"/>
                </a:ext>
              </a:extLst>
            </p:cNvPr>
            <p:cNvPicPr preferRelativeResize="0"/>
            <p:nvPr/>
          </p:nvPicPr>
          <p:blipFill rotWithShape="1">
            <a:blip r:embed="rId5">
              <a:alphaModFix/>
            </a:blip>
            <a:srcRect/>
            <a:stretch/>
          </p:blipFill>
          <p:spPr>
            <a:xfrm>
              <a:off x="554869" y="2426263"/>
              <a:ext cx="429768" cy="429768"/>
            </a:xfrm>
            <a:prstGeom prst="rect">
              <a:avLst/>
            </a:prstGeom>
            <a:noFill/>
            <a:ln>
              <a:noFill/>
            </a:ln>
          </p:spPr>
        </p:pic>
      </p:grpSp>
      <p:grpSp>
        <p:nvGrpSpPr>
          <p:cNvPr id="25" name="Group 24">
            <a:extLst>
              <a:ext uri="{FF2B5EF4-FFF2-40B4-BE49-F238E27FC236}">
                <a16:creationId xmlns:a16="http://schemas.microsoft.com/office/drawing/2014/main" id="{66426ABE-53E2-A52D-9295-B7580B22F7F7}"/>
              </a:ext>
            </a:extLst>
          </p:cNvPr>
          <p:cNvGrpSpPr/>
          <p:nvPr userDrawn="1"/>
        </p:nvGrpSpPr>
        <p:grpSpPr>
          <a:xfrm>
            <a:off x="2097502" y="2658776"/>
            <a:ext cx="502920" cy="502920"/>
            <a:chOff x="2097609" y="2414227"/>
            <a:chExt cx="502920" cy="502920"/>
          </a:xfrm>
        </p:grpSpPr>
        <p:sp>
          <p:nvSpPr>
            <p:cNvPr id="26" name="Google Shape;748;p27">
              <a:extLst>
                <a:ext uri="{FF2B5EF4-FFF2-40B4-BE49-F238E27FC236}">
                  <a16:creationId xmlns:a16="http://schemas.microsoft.com/office/drawing/2014/main" id="{3B2561C2-26F2-A21D-EAF9-F50BD1381668}"/>
                </a:ext>
              </a:extLst>
            </p:cNvPr>
            <p:cNvSpPr/>
            <p:nvPr/>
          </p:nvSpPr>
          <p:spPr>
            <a:xfrm>
              <a:off x="2097609" y="2414227"/>
              <a:ext cx="502920" cy="502920"/>
            </a:xfrm>
            <a:prstGeom prst="roundRect">
              <a:avLst>
                <a:gd name="adj" fmla="val 16826"/>
              </a:avLst>
            </a:prstGeom>
            <a:solidFill>
              <a:schemeClr val="lt1"/>
            </a:solidFill>
            <a:ln>
              <a:noFill/>
            </a:ln>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Ubuntu" panose="020B0504030602030204" pitchFamily="34" charset="0"/>
                <a:ea typeface="Roboto"/>
                <a:cs typeface="Roboto"/>
                <a:sym typeface="Roboto"/>
              </a:endParaRPr>
            </a:p>
          </p:txBody>
        </p:sp>
        <p:pic>
          <p:nvPicPr>
            <p:cNvPr id="27" name="Google Shape;749;p27">
              <a:extLst>
                <a:ext uri="{FF2B5EF4-FFF2-40B4-BE49-F238E27FC236}">
                  <a16:creationId xmlns:a16="http://schemas.microsoft.com/office/drawing/2014/main" id="{6B28CA14-1344-7F9F-4CD4-395C2CD85104}"/>
                </a:ext>
              </a:extLst>
            </p:cNvPr>
            <p:cNvPicPr preferRelativeResize="0"/>
            <p:nvPr/>
          </p:nvPicPr>
          <p:blipFill rotWithShape="1">
            <a:blip r:embed="rId6">
              <a:alphaModFix/>
            </a:blip>
            <a:srcRect/>
            <a:stretch/>
          </p:blipFill>
          <p:spPr>
            <a:xfrm>
              <a:off x="2134185" y="2450803"/>
              <a:ext cx="429768" cy="429768"/>
            </a:xfrm>
            <a:prstGeom prst="rect">
              <a:avLst/>
            </a:prstGeom>
            <a:noFill/>
            <a:ln>
              <a:noFill/>
            </a:ln>
          </p:spPr>
        </p:pic>
      </p:grpSp>
      <p:grpSp>
        <p:nvGrpSpPr>
          <p:cNvPr id="28" name="Group 27">
            <a:extLst>
              <a:ext uri="{FF2B5EF4-FFF2-40B4-BE49-F238E27FC236}">
                <a16:creationId xmlns:a16="http://schemas.microsoft.com/office/drawing/2014/main" id="{A5A9535B-D93A-3E6B-A5C4-865BE58FBBF2}"/>
              </a:ext>
            </a:extLst>
          </p:cNvPr>
          <p:cNvGrpSpPr/>
          <p:nvPr userDrawn="1"/>
        </p:nvGrpSpPr>
        <p:grpSpPr>
          <a:xfrm>
            <a:off x="2097502" y="5012832"/>
            <a:ext cx="502920" cy="502920"/>
            <a:chOff x="2096438" y="4862707"/>
            <a:chExt cx="502920" cy="502920"/>
          </a:xfrm>
        </p:grpSpPr>
        <p:sp>
          <p:nvSpPr>
            <p:cNvPr id="29" name="Google Shape;751;p27">
              <a:extLst>
                <a:ext uri="{FF2B5EF4-FFF2-40B4-BE49-F238E27FC236}">
                  <a16:creationId xmlns:a16="http://schemas.microsoft.com/office/drawing/2014/main" id="{2FA4D5FE-EE92-3898-1B56-EB8D05CD95D3}"/>
                </a:ext>
              </a:extLst>
            </p:cNvPr>
            <p:cNvSpPr/>
            <p:nvPr/>
          </p:nvSpPr>
          <p:spPr>
            <a:xfrm>
              <a:off x="2096438" y="4862707"/>
              <a:ext cx="502920" cy="502920"/>
            </a:xfrm>
            <a:prstGeom prst="roundRect">
              <a:avLst>
                <a:gd name="adj" fmla="val 21876"/>
              </a:avLst>
            </a:prstGeom>
            <a:solidFill>
              <a:schemeClr val="lt1"/>
            </a:solidFill>
            <a:ln>
              <a:noFill/>
            </a:ln>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chemeClr val="dk1"/>
                </a:solidFill>
                <a:latin typeface="Ubuntu" panose="020B0504030602030204" pitchFamily="34" charset="0"/>
                <a:ea typeface="Roboto"/>
                <a:cs typeface="Roboto"/>
                <a:sym typeface="Roboto"/>
              </a:endParaRPr>
            </a:p>
          </p:txBody>
        </p:sp>
        <p:pic>
          <p:nvPicPr>
            <p:cNvPr id="30" name="Google Shape;752;p27">
              <a:extLst>
                <a:ext uri="{FF2B5EF4-FFF2-40B4-BE49-F238E27FC236}">
                  <a16:creationId xmlns:a16="http://schemas.microsoft.com/office/drawing/2014/main" id="{00E3EE14-D783-3BB7-E341-54D1D94AA6C3}"/>
                </a:ext>
              </a:extLst>
            </p:cNvPr>
            <p:cNvPicPr preferRelativeResize="0"/>
            <p:nvPr/>
          </p:nvPicPr>
          <p:blipFill rotWithShape="1">
            <a:blip r:embed="rId7">
              <a:alphaModFix/>
            </a:blip>
            <a:srcRect/>
            <a:stretch/>
          </p:blipFill>
          <p:spPr>
            <a:xfrm>
              <a:off x="2133014" y="4899283"/>
              <a:ext cx="429768" cy="429768"/>
            </a:xfrm>
            <a:prstGeom prst="rect">
              <a:avLst/>
            </a:prstGeom>
            <a:noFill/>
            <a:ln>
              <a:noFill/>
            </a:ln>
          </p:spPr>
        </p:pic>
      </p:grpSp>
      <p:cxnSp>
        <p:nvCxnSpPr>
          <p:cNvPr id="31" name="Google Shape;769;p27">
            <a:extLst>
              <a:ext uri="{FF2B5EF4-FFF2-40B4-BE49-F238E27FC236}">
                <a16:creationId xmlns:a16="http://schemas.microsoft.com/office/drawing/2014/main" id="{D0390D2B-006E-AFBD-8CF7-6D09DD1815A2}"/>
              </a:ext>
            </a:extLst>
          </p:cNvPr>
          <p:cNvCxnSpPr>
            <a:cxnSpLocks/>
            <a:endCxn id="41" idx="3"/>
          </p:cNvCxnSpPr>
          <p:nvPr userDrawn="1"/>
        </p:nvCxnSpPr>
        <p:spPr>
          <a:xfrm flipH="1">
            <a:off x="7504425" y="3683561"/>
            <a:ext cx="164386" cy="0"/>
          </a:xfrm>
          <a:prstGeom prst="straightConnector1">
            <a:avLst/>
          </a:prstGeom>
          <a:noFill/>
          <a:ln w="19050" cap="flat" cmpd="sng">
            <a:solidFill>
              <a:schemeClr val="tx1">
                <a:lumMod val="50000"/>
                <a:lumOff val="50000"/>
              </a:schemeClr>
            </a:solidFill>
            <a:prstDash val="solid"/>
            <a:round/>
            <a:headEnd type="none" w="sm" len="sm"/>
            <a:tailEnd type="none" w="sm" len="sm"/>
          </a:ln>
        </p:spPr>
      </p:cxnSp>
      <p:grpSp>
        <p:nvGrpSpPr>
          <p:cNvPr id="32" name="Group 31">
            <a:extLst>
              <a:ext uri="{FF2B5EF4-FFF2-40B4-BE49-F238E27FC236}">
                <a16:creationId xmlns:a16="http://schemas.microsoft.com/office/drawing/2014/main" id="{8360D263-7B18-3C47-6842-0F86500C8D9F}"/>
              </a:ext>
            </a:extLst>
          </p:cNvPr>
          <p:cNvGrpSpPr/>
          <p:nvPr userDrawn="1"/>
        </p:nvGrpSpPr>
        <p:grpSpPr>
          <a:xfrm>
            <a:off x="3857223" y="2560354"/>
            <a:ext cx="1631116" cy="2424742"/>
            <a:chOff x="3754319" y="2474541"/>
            <a:chExt cx="1631116" cy="2424742"/>
          </a:xfrm>
        </p:grpSpPr>
        <p:sp>
          <p:nvSpPr>
            <p:cNvPr id="33" name="Google Shape;715;p27">
              <a:extLst>
                <a:ext uri="{FF2B5EF4-FFF2-40B4-BE49-F238E27FC236}">
                  <a16:creationId xmlns:a16="http://schemas.microsoft.com/office/drawing/2014/main" id="{5EF0B27A-5E40-033C-B1D9-4410FA577ECA}"/>
                </a:ext>
              </a:extLst>
            </p:cNvPr>
            <p:cNvSpPr/>
            <p:nvPr/>
          </p:nvSpPr>
          <p:spPr>
            <a:xfrm>
              <a:off x="3754319" y="2474541"/>
              <a:ext cx="1631116" cy="2424742"/>
            </a:xfrm>
            <a:prstGeom prst="roundRect">
              <a:avLst>
                <a:gd name="adj" fmla="val 7834"/>
              </a:avLst>
            </a:prstGeom>
            <a:solidFill>
              <a:schemeClr val="accent2">
                <a:lumMod val="20000"/>
                <a:lumOff val="80000"/>
              </a:schemeClr>
            </a:solidFill>
            <a:ln>
              <a:noFill/>
            </a:ln>
          </p:spPr>
          <p:txBody>
            <a:bodyPr spcFirstLastPara="1" wrap="square" lIns="91425" tIns="91425" rIns="91425" bIns="91425" anchor="t" anchorCtr="0">
              <a:noAutofit/>
            </a:bodyPr>
            <a:lstStyle/>
            <a:p>
              <a:pPr>
                <a:buClr>
                  <a:srgbClr val="000000"/>
                </a:buClr>
              </a:pPr>
              <a:r>
                <a:rPr lang="en-US" sz="1200" b="0" i="0" u="none" strike="noStrike" cap="none">
                  <a:solidFill>
                    <a:schemeClr val="bg1">
                      <a:lumMod val="50000"/>
                    </a:schemeClr>
                  </a:solidFill>
                  <a:latin typeface="Ubuntu" panose="020B0504030602030204" pitchFamily="34" charset="0"/>
                  <a:ea typeface="Roboto"/>
                  <a:cs typeface="Roboto"/>
                  <a:sym typeface="Roboto"/>
                </a:rPr>
                <a:t>Ingest</a:t>
              </a:r>
            </a:p>
            <a:p>
              <a:pPr marL="0" marR="0" lvl="0" indent="0" rtl="0">
                <a:lnSpc>
                  <a:spcPct val="100000"/>
                </a:lnSpc>
                <a:spcBef>
                  <a:spcPts val="0"/>
                </a:spcBef>
                <a:spcAft>
                  <a:spcPts val="0"/>
                </a:spcAft>
                <a:buClr>
                  <a:srgbClr val="000000"/>
                </a:buClr>
                <a:buFont typeface="Arial"/>
                <a:buNone/>
              </a:pPr>
              <a:endParaRPr sz="1200" b="0" i="0" u="none" strike="noStrike" cap="none">
                <a:solidFill>
                  <a:schemeClr val="bg1">
                    <a:lumMod val="50000"/>
                  </a:schemeClr>
                </a:solidFill>
                <a:latin typeface="Ubuntu" panose="020B0504030602030204" pitchFamily="34" charset="0"/>
                <a:ea typeface="Arial"/>
                <a:cs typeface="Arial"/>
                <a:sym typeface="Arial"/>
              </a:endParaRPr>
            </a:p>
          </p:txBody>
        </p:sp>
        <p:sp>
          <p:nvSpPr>
            <p:cNvPr id="34" name="Google Shape;756;p27">
              <a:extLst>
                <a:ext uri="{FF2B5EF4-FFF2-40B4-BE49-F238E27FC236}">
                  <a16:creationId xmlns:a16="http://schemas.microsoft.com/office/drawing/2014/main" id="{55719BD2-9278-9164-A983-32BBC4978564}"/>
                </a:ext>
              </a:extLst>
            </p:cNvPr>
            <p:cNvSpPr/>
            <p:nvPr/>
          </p:nvSpPr>
          <p:spPr>
            <a:xfrm>
              <a:off x="3842821" y="2831228"/>
              <a:ext cx="1454112" cy="570892"/>
            </a:xfrm>
            <a:prstGeom prst="roundRect">
              <a:avLst>
                <a:gd name="adj" fmla="val 26145"/>
              </a:avLst>
            </a:prstGeom>
            <a:solidFill>
              <a:schemeClr val="lt1"/>
            </a:solidFill>
            <a:ln>
              <a:noFill/>
            </a:ln>
            <a:effectLst/>
          </p:spPr>
          <p:txBody>
            <a:bodyPr spcFirstLastPara="1" wrap="square" lIns="429750" tIns="73150" rIns="45700" bIns="73150" anchor="ctr" anchorCtr="0">
              <a:noAutofit/>
            </a:bodyPr>
            <a:lstStyle/>
            <a:p>
              <a:pPr marL="265113" marR="0" lvl="0"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Pub/Sub</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35" name="Google Shape;791;p27">
              <a:extLst>
                <a:ext uri="{FF2B5EF4-FFF2-40B4-BE49-F238E27FC236}">
                  <a16:creationId xmlns:a16="http://schemas.microsoft.com/office/drawing/2014/main" id="{67E2745C-CDA7-C7A8-D8C4-852B4516E2F0}"/>
                </a:ext>
              </a:extLst>
            </p:cNvPr>
            <p:cNvPicPr preferRelativeResize="0"/>
            <p:nvPr/>
          </p:nvPicPr>
          <p:blipFill>
            <a:blip r:embed="rId8">
              <a:alphaModFix/>
            </a:blip>
            <a:stretch>
              <a:fillRect/>
            </a:stretch>
          </p:blipFill>
          <p:spPr>
            <a:xfrm>
              <a:off x="3935562" y="2911565"/>
              <a:ext cx="432000" cy="410217"/>
            </a:xfrm>
            <a:prstGeom prst="rect">
              <a:avLst/>
            </a:prstGeom>
            <a:noFill/>
            <a:ln>
              <a:noFill/>
            </a:ln>
          </p:spPr>
        </p:pic>
        <p:sp>
          <p:nvSpPr>
            <p:cNvPr id="36" name="Google Shape;758;p27">
              <a:extLst>
                <a:ext uri="{FF2B5EF4-FFF2-40B4-BE49-F238E27FC236}">
                  <a16:creationId xmlns:a16="http://schemas.microsoft.com/office/drawing/2014/main" id="{6168F56F-D91E-E065-E594-7528D104B917}"/>
                </a:ext>
              </a:extLst>
            </p:cNvPr>
            <p:cNvSpPr/>
            <p:nvPr/>
          </p:nvSpPr>
          <p:spPr>
            <a:xfrm>
              <a:off x="3842821" y="3489254"/>
              <a:ext cx="1454112" cy="584519"/>
            </a:xfrm>
            <a:prstGeom prst="roundRect">
              <a:avLst>
                <a:gd name="adj" fmla="val 19056"/>
              </a:avLst>
            </a:prstGeom>
            <a:solidFill>
              <a:schemeClr val="lt1"/>
            </a:solidFill>
            <a:ln>
              <a:noFill/>
            </a:ln>
            <a:effectLst/>
          </p:spPr>
          <p:txBody>
            <a:bodyPr spcFirstLastPara="1" wrap="square" lIns="429750" tIns="118850" rIns="45700" bIns="146300" anchor="ctr" anchorCtr="0">
              <a:noAutofit/>
            </a:bodyPr>
            <a:lstStyle/>
            <a:p>
              <a:pPr marL="265113" marR="0" lvl="0" rtl="0">
                <a:lnSpc>
                  <a:spcPct val="100000"/>
                </a:lnSpc>
                <a:spcBef>
                  <a:spcPts val="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Monitoring</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37" name="Google Shape;792;p27">
              <a:extLst>
                <a:ext uri="{FF2B5EF4-FFF2-40B4-BE49-F238E27FC236}">
                  <a16:creationId xmlns:a16="http://schemas.microsoft.com/office/drawing/2014/main" id="{8BD235F3-D549-88C9-CEB0-2045457A18BE}"/>
                </a:ext>
              </a:extLst>
            </p:cNvPr>
            <p:cNvPicPr preferRelativeResize="0"/>
            <p:nvPr/>
          </p:nvPicPr>
          <p:blipFill>
            <a:blip r:embed="rId9">
              <a:alphaModFix/>
            </a:blip>
            <a:stretch>
              <a:fillRect/>
            </a:stretch>
          </p:blipFill>
          <p:spPr>
            <a:xfrm>
              <a:off x="3899562" y="3601513"/>
              <a:ext cx="504000" cy="360000"/>
            </a:xfrm>
            <a:prstGeom prst="rect">
              <a:avLst/>
            </a:prstGeom>
            <a:noFill/>
            <a:ln>
              <a:noFill/>
            </a:ln>
          </p:spPr>
        </p:pic>
        <p:sp>
          <p:nvSpPr>
            <p:cNvPr id="38" name="Google Shape;759;p27">
              <a:extLst>
                <a:ext uri="{FF2B5EF4-FFF2-40B4-BE49-F238E27FC236}">
                  <a16:creationId xmlns:a16="http://schemas.microsoft.com/office/drawing/2014/main" id="{A97F9DDE-A037-5F85-D0D1-D8986676D58A}"/>
                </a:ext>
              </a:extLst>
            </p:cNvPr>
            <p:cNvSpPr/>
            <p:nvPr/>
          </p:nvSpPr>
          <p:spPr>
            <a:xfrm>
              <a:off x="3846759" y="4160907"/>
              <a:ext cx="1446237" cy="584519"/>
            </a:xfrm>
            <a:prstGeom prst="roundRect">
              <a:avLst>
                <a:gd name="adj" fmla="val 21886"/>
              </a:avLst>
            </a:prstGeom>
            <a:solidFill>
              <a:schemeClr val="lt1"/>
            </a:solidFill>
            <a:ln>
              <a:noFill/>
            </a:ln>
            <a:effectLst/>
          </p:spPr>
          <p:txBody>
            <a:bodyPr spcFirstLastPara="1" wrap="square" lIns="429750" tIns="118850" rIns="45700" bIns="146300" anchor="ctr" anchorCtr="0">
              <a:noAutofit/>
            </a:bodyPr>
            <a:lstStyle/>
            <a:p>
              <a:pPr marL="265113" marR="0" lvl="0" rtl="0">
                <a:lnSpc>
                  <a:spcPct val="100000"/>
                </a:lnSpc>
                <a:spcBef>
                  <a:spcPts val="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Logging</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39" name="Google Shape;793;p27">
              <a:extLst>
                <a:ext uri="{FF2B5EF4-FFF2-40B4-BE49-F238E27FC236}">
                  <a16:creationId xmlns:a16="http://schemas.microsoft.com/office/drawing/2014/main" id="{5B5603E9-A715-1CA2-5369-621A840D4F47}"/>
                </a:ext>
              </a:extLst>
            </p:cNvPr>
            <p:cNvPicPr preferRelativeResize="0"/>
            <p:nvPr/>
          </p:nvPicPr>
          <p:blipFill>
            <a:blip r:embed="rId10">
              <a:alphaModFix/>
            </a:blip>
            <a:stretch>
              <a:fillRect/>
            </a:stretch>
          </p:blipFill>
          <p:spPr>
            <a:xfrm>
              <a:off x="3935562" y="4273166"/>
              <a:ext cx="432000" cy="360000"/>
            </a:xfrm>
            <a:prstGeom prst="rect">
              <a:avLst/>
            </a:prstGeom>
            <a:noFill/>
            <a:ln>
              <a:noFill/>
            </a:ln>
          </p:spPr>
        </p:pic>
      </p:grpSp>
      <p:grpSp>
        <p:nvGrpSpPr>
          <p:cNvPr id="40" name="Group 39">
            <a:extLst>
              <a:ext uri="{FF2B5EF4-FFF2-40B4-BE49-F238E27FC236}">
                <a16:creationId xmlns:a16="http://schemas.microsoft.com/office/drawing/2014/main" id="{E1E5EA5F-F9A1-5B37-2BE1-EA7B6F9A9773}"/>
              </a:ext>
            </a:extLst>
          </p:cNvPr>
          <p:cNvGrpSpPr/>
          <p:nvPr userDrawn="1"/>
        </p:nvGrpSpPr>
        <p:grpSpPr>
          <a:xfrm>
            <a:off x="5873625" y="3176204"/>
            <a:ext cx="1630800" cy="1014713"/>
            <a:chOff x="5512975" y="2474540"/>
            <a:chExt cx="1630800" cy="1014713"/>
          </a:xfrm>
        </p:grpSpPr>
        <p:sp>
          <p:nvSpPr>
            <p:cNvPr id="41" name="Google Shape;718;p27">
              <a:extLst>
                <a:ext uri="{FF2B5EF4-FFF2-40B4-BE49-F238E27FC236}">
                  <a16:creationId xmlns:a16="http://schemas.microsoft.com/office/drawing/2014/main" id="{68E18283-B02E-9E26-2CB3-F11D4F6F41F2}"/>
                </a:ext>
              </a:extLst>
            </p:cNvPr>
            <p:cNvSpPr/>
            <p:nvPr/>
          </p:nvSpPr>
          <p:spPr>
            <a:xfrm>
              <a:off x="5512975" y="2474540"/>
              <a:ext cx="1630800" cy="1014713"/>
            </a:xfrm>
            <a:prstGeom prst="roundRect">
              <a:avLst>
                <a:gd name="adj" fmla="val 11305"/>
              </a:avLst>
            </a:prstGeom>
            <a:solidFill>
              <a:schemeClr val="accent2">
                <a:lumMod val="20000"/>
                <a:lumOff val="80000"/>
              </a:schemeClr>
            </a:solidFill>
            <a:ln>
              <a:noFill/>
            </a:ln>
          </p:spPr>
          <p:txBody>
            <a:bodyPr spcFirstLastPara="1" wrap="square" lIns="91425" tIns="91425" rIns="91425" bIns="91425" anchor="t" anchorCtr="0">
              <a:noAutofit/>
            </a:bodyPr>
            <a:lstStyle/>
            <a:p>
              <a:pPr>
                <a:buClr>
                  <a:srgbClr val="000000"/>
                </a:buClr>
              </a:pPr>
              <a:r>
                <a:rPr lang="en-US" sz="1200">
                  <a:solidFill>
                    <a:schemeClr val="bg1">
                      <a:lumMod val="50000"/>
                    </a:schemeClr>
                  </a:solidFill>
                  <a:sym typeface="Roboto"/>
                </a:rPr>
                <a:t>Pipelines</a:t>
              </a:r>
            </a:p>
          </p:txBody>
        </p:sp>
        <p:sp>
          <p:nvSpPr>
            <p:cNvPr id="42" name="Google Shape;760;p27">
              <a:extLst>
                <a:ext uri="{FF2B5EF4-FFF2-40B4-BE49-F238E27FC236}">
                  <a16:creationId xmlns:a16="http://schemas.microsoft.com/office/drawing/2014/main" id="{A3C041C0-FF39-2D0D-CE63-C572AC25F766}"/>
                </a:ext>
              </a:extLst>
            </p:cNvPr>
            <p:cNvSpPr/>
            <p:nvPr/>
          </p:nvSpPr>
          <p:spPr>
            <a:xfrm>
              <a:off x="5596860" y="2840765"/>
              <a:ext cx="1454400" cy="558054"/>
            </a:xfrm>
            <a:prstGeom prst="roundRect">
              <a:avLst>
                <a:gd name="adj" fmla="val 20726"/>
              </a:avLst>
            </a:prstGeom>
            <a:solidFill>
              <a:schemeClr val="lt1"/>
            </a:solidFill>
            <a:ln>
              <a:noFill/>
            </a:ln>
            <a:effectLst/>
          </p:spPr>
          <p:txBody>
            <a:bodyPr spcFirstLastPara="1" wrap="square" lIns="429750" tIns="73150" rIns="45700" bIns="73150" anchor="ctr" anchorCtr="0">
              <a:noAutofit/>
            </a:bodyPr>
            <a:lstStyle/>
            <a:p>
              <a:pPr marL="265113" marR="0" lvl="0"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Dataflow</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43" name="Google Shape;794;p27">
              <a:extLst>
                <a:ext uri="{FF2B5EF4-FFF2-40B4-BE49-F238E27FC236}">
                  <a16:creationId xmlns:a16="http://schemas.microsoft.com/office/drawing/2014/main" id="{7C6D8662-BC54-32B5-13B8-F122D1D93020}"/>
                </a:ext>
              </a:extLst>
            </p:cNvPr>
            <p:cNvPicPr preferRelativeResize="0"/>
            <p:nvPr/>
          </p:nvPicPr>
          <p:blipFill>
            <a:blip r:embed="rId11">
              <a:alphaModFix/>
            </a:blip>
            <a:stretch>
              <a:fillRect/>
            </a:stretch>
          </p:blipFill>
          <p:spPr>
            <a:xfrm>
              <a:off x="5718506" y="2939792"/>
              <a:ext cx="288000" cy="360000"/>
            </a:xfrm>
            <a:prstGeom prst="rect">
              <a:avLst/>
            </a:prstGeom>
            <a:noFill/>
            <a:ln>
              <a:noFill/>
            </a:ln>
          </p:spPr>
        </p:pic>
      </p:grpSp>
      <p:grpSp>
        <p:nvGrpSpPr>
          <p:cNvPr id="44" name="Group 43">
            <a:extLst>
              <a:ext uri="{FF2B5EF4-FFF2-40B4-BE49-F238E27FC236}">
                <a16:creationId xmlns:a16="http://schemas.microsoft.com/office/drawing/2014/main" id="{221BFCB4-6F57-7C63-92BE-A0F5EE5AEB98}"/>
              </a:ext>
            </a:extLst>
          </p:cNvPr>
          <p:cNvGrpSpPr/>
          <p:nvPr userDrawn="1"/>
        </p:nvGrpSpPr>
        <p:grpSpPr>
          <a:xfrm>
            <a:off x="7895433" y="1637121"/>
            <a:ext cx="1629430" cy="4319898"/>
            <a:chOff x="7278015" y="1383506"/>
            <a:chExt cx="1629430" cy="4319898"/>
          </a:xfrm>
        </p:grpSpPr>
        <p:grpSp>
          <p:nvGrpSpPr>
            <p:cNvPr id="45" name="Group 44">
              <a:extLst>
                <a:ext uri="{FF2B5EF4-FFF2-40B4-BE49-F238E27FC236}">
                  <a16:creationId xmlns:a16="http://schemas.microsoft.com/office/drawing/2014/main" id="{72629D0B-FE71-FA05-D88B-A8903A4306BA}"/>
                </a:ext>
              </a:extLst>
            </p:cNvPr>
            <p:cNvGrpSpPr/>
            <p:nvPr/>
          </p:nvGrpSpPr>
          <p:grpSpPr>
            <a:xfrm>
              <a:off x="7278015" y="1383506"/>
              <a:ext cx="1626572" cy="2088589"/>
              <a:chOff x="7278015" y="1383506"/>
              <a:chExt cx="1626572" cy="2088589"/>
            </a:xfrm>
          </p:grpSpPr>
          <p:sp>
            <p:nvSpPr>
              <p:cNvPr id="54" name="Google Shape;721;p27">
                <a:extLst>
                  <a:ext uri="{FF2B5EF4-FFF2-40B4-BE49-F238E27FC236}">
                    <a16:creationId xmlns:a16="http://schemas.microsoft.com/office/drawing/2014/main" id="{25EAA736-8C99-9C3C-FA4D-9410D72DE0EC}"/>
                  </a:ext>
                </a:extLst>
              </p:cNvPr>
              <p:cNvSpPr/>
              <p:nvPr/>
            </p:nvSpPr>
            <p:spPr>
              <a:xfrm>
                <a:off x="7278015" y="1383506"/>
                <a:ext cx="1626572" cy="2088589"/>
              </a:xfrm>
              <a:prstGeom prst="roundRect">
                <a:avLst>
                  <a:gd name="adj" fmla="val 6492"/>
                </a:avLst>
              </a:prstGeom>
              <a:solidFill>
                <a:schemeClr val="accent2">
                  <a:lumMod val="20000"/>
                  <a:lumOff val="80000"/>
                </a:schemeClr>
              </a:solidFill>
              <a:ln>
                <a:noFill/>
              </a:ln>
            </p:spPr>
            <p:txBody>
              <a:bodyPr spcFirstLastPara="1" wrap="square" lIns="91425" tIns="91425" rIns="91425" bIns="91425" anchor="t" anchorCtr="0">
                <a:noAutofit/>
              </a:bodyPr>
              <a:lstStyle/>
              <a:p>
                <a:pPr>
                  <a:buClr>
                    <a:srgbClr val="000000"/>
                  </a:buClr>
                </a:pPr>
                <a:r>
                  <a:rPr lang="en-US" sz="1200">
                    <a:solidFill>
                      <a:schemeClr val="bg1">
                        <a:lumMod val="50000"/>
                      </a:schemeClr>
                    </a:solidFill>
                    <a:sym typeface="Roboto"/>
                  </a:rPr>
                  <a:t>Storage</a:t>
                </a:r>
              </a:p>
              <a:p>
                <a:pPr>
                  <a:buClr>
                    <a:srgbClr val="000000"/>
                  </a:buClr>
                </a:pPr>
                <a:endParaRPr sz="1200">
                  <a:solidFill>
                    <a:schemeClr val="bg1">
                      <a:lumMod val="50000"/>
                    </a:schemeClr>
                  </a:solidFill>
                  <a:latin typeface="Ubuntu" panose="020B0504030602030204" pitchFamily="34" charset="0"/>
                  <a:cs typeface="Arial"/>
                  <a:sym typeface="Arial"/>
                </a:endParaRPr>
              </a:p>
            </p:txBody>
          </p:sp>
          <p:sp>
            <p:nvSpPr>
              <p:cNvPr id="55" name="Google Shape;755;p27">
                <a:extLst>
                  <a:ext uri="{FF2B5EF4-FFF2-40B4-BE49-F238E27FC236}">
                    <a16:creationId xmlns:a16="http://schemas.microsoft.com/office/drawing/2014/main" id="{5B3D22C0-99B8-7E92-3678-14042666D908}"/>
                  </a:ext>
                </a:extLst>
              </p:cNvPr>
              <p:cNvSpPr/>
              <p:nvPr/>
            </p:nvSpPr>
            <p:spPr>
              <a:xfrm>
                <a:off x="7364101" y="1722287"/>
                <a:ext cx="1454400" cy="558000"/>
              </a:xfrm>
              <a:prstGeom prst="roundRect">
                <a:avLst>
                  <a:gd name="adj" fmla="val 16918"/>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a:solidFill>
                      <a:schemeClr val="bg1">
                        <a:lumMod val="50000"/>
                      </a:schemeClr>
                    </a:solidFill>
                    <a:latin typeface="Ubuntu" panose="020B0504030602030204" pitchFamily="34" charset="0"/>
                    <a:ea typeface="Roboto"/>
                    <a:cs typeface="Roboto"/>
                    <a:sym typeface="Roboto"/>
                  </a:rPr>
                  <a:t>Cloud</a:t>
                </a:r>
                <a:br>
                  <a:rPr lang="en-US" sz="1000" b="0" i="0" u="none" strike="noStrike" cap="none">
                    <a:solidFill>
                      <a:schemeClr val="bg1">
                        <a:lumMod val="50000"/>
                      </a:schemeClr>
                    </a:solidFill>
                    <a:latin typeface="Ubuntu" panose="020B0504030602030204" pitchFamily="34" charset="0"/>
                    <a:ea typeface="Roboto"/>
                    <a:cs typeface="Roboto"/>
                    <a:sym typeface="Roboto"/>
                  </a:rPr>
                </a:br>
                <a:r>
                  <a:rPr lang="en-US" sz="1000" b="0" i="0" u="none" strike="noStrike" cap="none">
                    <a:solidFill>
                      <a:schemeClr val="bg1">
                        <a:lumMod val="50000"/>
                      </a:schemeClr>
                    </a:solidFill>
                    <a:latin typeface="Ubuntu" panose="020B0504030602030204" pitchFamily="34" charset="0"/>
                    <a:ea typeface="Roboto"/>
                    <a:cs typeface="Roboto"/>
                    <a:sym typeface="Roboto"/>
                  </a:rPr>
                  <a:t>Storage    </a:t>
                </a:r>
                <a:endParaRPr sz="1000" b="0" i="0" u="none" strike="noStrike" cap="none">
                  <a:solidFill>
                    <a:schemeClr val="bg1">
                      <a:lumMod val="50000"/>
                    </a:schemeClr>
                  </a:solidFill>
                  <a:latin typeface="Ubuntu" panose="020B0504030602030204" pitchFamily="34" charset="0"/>
                  <a:ea typeface="Roboto"/>
                  <a:cs typeface="Roboto"/>
                  <a:sym typeface="Roboto"/>
                </a:endParaRPr>
              </a:p>
            </p:txBody>
          </p:sp>
          <p:sp>
            <p:nvSpPr>
              <p:cNvPr id="56" name="Google Shape;761;p27">
                <a:extLst>
                  <a:ext uri="{FF2B5EF4-FFF2-40B4-BE49-F238E27FC236}">
                    <a16:creationId xmlns:a16="http://schemas.microsoft.com/office/drawing/2014/main" id="{870771F3-1E57-5B5D-5871-64F4DDAF0366}"/>
                  </a:ext>
                </a:extLst>
              </p:cNvPr>
              <p:cNvSpPr/>
              <p:nvPr/>
            </p:nvSpPr>
            <p:spPr>
              <a:xfrm>
                <a:off x="7364101" y="2282765"/>
                <a:ext cx="1454400" cy="558000"/>
              </a:xfrm>
              <a:prstGeom prst="roundRect">
                <a:avLst>
                  <a:gd name="adj" fmla="val 20729"/>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Datastore</a:t>
                </a:r>
                <a:endParaRPr sz="1000" b="0" i="0" u="none" strike="noStrike" cap="none">
                  <a:solidFill>
                    <a:srgbClr val="757575"/>
                  </a:solidFill>
                  <a:latin typeface="Ubuntu" panose="020B0504030602030204" pitchFamily="34" charset="0"/>
                  <a:ea typeface="Roboto"/>
                  <a:cs typeface="Roboto"/>
                  <a:sym typeface="Roboto"/>
                </a:endParaRPr>
              </a:p>
            </p:txBody>
          </p:sp>
          <p:sp>
            <p:nvSpPr>
              <p:cNvPr id="57" name="Google Shape;762;p27">
                <a:extLst>
                  <a:ext uri="{FF2B5EF4-FFF2-40B4-BE49-F238E27FC236}">
                    <a16:creationId xmlns:a16="http://schemas.microsoft.com/office/drawing/2014/main" id="{E4DA8F07-1921-05BA-2A76-922A651B9EB9}"/>
                  </a:ext>
                </a:extLst>
              </p:cNvPr>
              <p:cNvSpPr/>
              <p:nvPr/>
            </p:nvSpPr>
            <p:spPr>
              <a:xfrm>
                <a:off x="7364101" y="2832203"/>
                <a:ext cx="1454400" cy="558000"/>
              </a:xfrm>
              <a:prstGeom prst="roundRect">
                <a:avLst>
                  <a:gd name="adj" fmla="val 20729"/>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Cloud</a:t>
                </a:r>
                <a:br>
                  <a:rPr lang="en-US" sz="1000" b="0" i="0" u="none" strike="noStrike" cap="none">
                    <a:solidFill>
                      <a:srgbClr val="757575"/>
                    </a:solidFill>
                    <a:latin typeface="Ubuntu" panose="020B0504030602030204" pitchFamily="34" charset="0"/>
                    <a:ea typeface="Roboto"/>
                    <a:cs typeface="Roboto"/>
                    <a:sym typeface="Roboto"/>
                  </a:rPr>
                </a:br>
                <a:r>
                  <a:rPr lang="en-US" sz="1000" b="0" i="0" u="none" strike="noStrike" cap="none">
                    <a:solidFill>
                      <a:srgbClr val="757575"/>
                    </a:solidFill>
                    <a:latin typeface="Ubuntu" panose="020B0504030602030204" pitchFamily="34" charset="0"/>
                    <a:ea typeface="Roboto"/>
                    <a:cs typeface="Roboto"/>
                    <a:sym typeface="Roboto"/>
                  </a:rPr>
                  <a:t>Bigtable </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58" name="Google Shape;795;p27">
                <a:extLst>
                  <a:ext uri="{FF2B5EF4-FFF2-40B4-BE49-F238E27FC236}">
                    <a16:creationId xmlns:a16="http://schemas.microsoft.com/office/drawing/2014/main" id="{CDADF6CC-3980-81B5-222D-70B6E2425251}"/>
                  </a:ext>
                </a:extLst>
              </p:cNvPr>
              <p:cNvPicPr preferRelativeResize="0">
                <a:picLocks noChangeAspect="1"/>
              </p:cNvPicPr>
              <p:nvPr/>
            </p:nvPicPr>
            <p:blipFill>
              <a:blip r:embed="rId12">
                <a:alphaModFix/>
              </a:blip>
              <a:stretch>
                <a:fillRect/>
              </a:stretch>
            </p:blipFill>
            <p:spPr>
              <a:xfrm>
                <a:off x="7463573" y="1821287"/>
                <a:ext cx="446898" cy="360000"/>
              </a:xfrm>
              <a:prstGeom prst="rect">
                <a:avLst/>
              </a:prstGeom>
              <a:noFill/>
              <a:ln>
                <a:noFill/>
              </a:ln>
            </p:spPr>
          </p:pic>
          <p:pic>
            <p:nvPicPr>
              <p:cNvPr id="59" name="Google Shape;796;p27">
                <a:extLst>
                  <a:ext uri="{FF2B5EF4-FFF2-40B4-BE49-F238E27FC236}">
                    <a16:creationId xmlns:a16="http://schemas.microsoft.com/office/drawing/2014/main" id="{55A1F7EF-2877-46D7-A0A6-532CDAB5C9EA}"/>
                  </a:ext>
                </a:extLst>
              </p:cNvPr>
              <p:cNvPicPr preferRelativeResize="0">
                <a:picLocks noChangeAspect="1"/>
              </p:cNvPicPr>
              <p:nvPr/>
            </p:nvPicPr>
            <p:blipFill>
              <a:blip r:embed="rId13">
                <a:alphaModFix/>
              </a:blip>
              <a:stretch>
                <a:fillRect/>
              </a:stretch>
            </p:blipFill>
            <p:spPr>
              <a:xfrm>
                <a:off x="7427822" y="2381765"/>
                <a:ext cx="518400" cy="360000"/>
              </a:xfrm>
              <a:prstGeom prst="rect">
                <a:avLst/>
              </a:prstGeom>
              <a:noFill/>
              <a:ln>
                <a:noFill/>
              </a:ln>
            </p:spPr>
          </p:pic>
          <p:pic>
            <p:nvPicPr>
              <p:cNvPr id="60" name="Google Shape;797;p27">
                <a:extLst>
                  <a:ext uri="{FF2B5EF4-FFF2-40B4-BE49-F238E27FC236}">
                    <a16:creationId xmlns:a16="http://schemas.microsoft.com/office/drawing/2014/main" id="{3D5AC2EC-5FC9-FC57-58F3-142850EBC016}"/>
                  </a:ext>
                </a:extLst>
              </p:cNvPr>
              <p:cNvPicPr preferRelativeResize="0">
                <a:picLocks noChangeAspect="1"/>
              </p:cNvPicPr>
              <p:nvPr/>
            </p:nvPicPr>
            <p:blipFill>
              <a:blip r:embed="rId14">
                <a:alphaModFix/>
              </a:blip>
              <a:stretch>
                <a:fillRect/>
              </a:stretch>
            </p:blipFill>
            <p:spPr>
              <a:xfrm>
                <a:off x="7524532" y="2931203"/>
                <a:ext cx="324980" cy="360000"/>
              </a:xfrm>
              <a:prstGeom prst="rect">
                <a:avLst/>
              </a:prstGeom>
              <a:noFill/>
              <a:ln>
                <a:noFill/>
              </a:ln>
            </p:spPr>
          </p:pic>
        </p:grpSp>
        <p:grpSp>
          <p:nvGrpSpPr>
            <p:cNvPr id="46" name="Group 45">
              <a:extLst>
                <a:ext uri="{FF2B5EF4-FFF2-40B4-BE49-F238E27FC236}">
                  <a16:creationId xmlns:a16="http://schemas.microsoft.com/office/drawing/2014/main" id="{4C0DF4E5-23E1-9B5C-409D-172CDD1D3C2C}"/>
                </a:ext>
              </a:extLst>
            </p:cNvPr>
            <p:cNvGrpSpPr/>
            <p:nvPr/>
          </p:nvGrpSpPr>
          <p:grpSpPr>
            <a:xfrm>
              <a:off x="7280872" y="3614815"/>
              <a:ext cx="1626573" cy="2088589"/>
              <a:chOff x="7280872" y="3614815"/>
              <a:chExt cx="1626573" cy="2088589"/>
            </a:xfrm>
          </p:grpSpPr>
          <p:sp>
            <p:nvSpPr>
              <p:cNvPr id="47" name="Google Shape;724;p27">
                <a:extLst>
                  <a:ext uri="{FF2B5EF4-FFF2-40B4-BE49-F238E27FC236}">
                    <a16:creationId xmlns:a16="http://schemas.microsoft.com/office/drawing/2014/main" id="{666C3C02-462F-A754-4A21-886190BB8022}"/>
                  </a:ext>
                </a:extLst>
              </p:cNvPr>
              <p:cNvSpPr/>
              <p:nvPr/>
            </p:nvSpPr>
            <p:spPr>
              <a:xfrm>
                <a:off x="7280872" y="3614815"/>
                <a:ext cx="1626573" cy="2088589"/>
              </a:xfrm>
              <a:prstGeom prst="roundRect">
                <a:avLst>
                  <a:gd name="adj" fmla="val 6492"/>
                </a:avLst>
              </a:prstGeom>
              <a:solidFill>
                <a:schemeClr val="accent2">
                  <a:lumMod val="20000"/>
                  <a:lumOff val="80000"/>
                </a:schemeClr>
              </a:solidFill>
              <a:ln>
                <a:noFill/>
              </a:ln>
            </p:spPr>
            <p:txBody>
              <a:bodyPr spcFirstLastPara="1" wrap="square" lIns="91425" tIns="91425" rIns="91425" bIns="91425" anchor="t" anchorCtr="0">
                <a:noAutofit/>
              </a:bodyPr>
              <a:lstStyle/>
              <a:p>
                <a:pPr>
                  <a:buClr>
                    <a:srgbClr val="000000"/>
                  </a:buClr>
                </a:pPr>
                <a:r>
                  <a:rPr lang="en-US" sz="1200">
                    <a:solidFill>
                      <a:schemeClr val="bg1">
                        <a:lumMod val="50000"/>
                      </a:schemeClr>
                    </a:solidFill>
                    <a:sym typeface="Roboto"/>
                  </a:rPr>
                  <a:t>Analytics</a:t>
                </a:r>
              </a:p>
            </p:txBody>
          </p:sp>
          <p:sp>
            <p:nvSpPr>
              <p:cNvPr id="48" name="Google Shape;757;p27">
                <a:extLst>
                  <a:ext uri="{FF2B5EF4-FFF2-40B4-BE49-F238E27FC236}">
                    <a16:creationId xmlns:a16="http://schemas.microsoft.com/office/drawing/2014/main" id="{78E6B36A-0DCA-DFCD-C0A3-2422FFD65544}"/>
                  </a:ext>
                </a:extLst>
              </p:cNvPr>
              <p:cNvSpPr/>
              <p:nvPr/>
            </p:nvSpPr>
            <p:spPr>
              <a:xfrm>
                <a:off x="7364101" y="3952822"/>
                <a:ext cx="1454400" cy="558000"/>
              </a:xfrm>
              <a:prstGeom prst="roundRect">
                <a:avLst>
                  <a:gd name="adj" fmla="val 23269"/>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Dataflow</a:t>
                </a:r>
                <a:endParaRPr sz="1000" b="0" i="0" u="none" strike="noStrike" cap="none">
                  <a:solidFill>
                    <a:srgbClr val="757575"/>
                  </a:solidFill>
                  <a:latin typeface="Ubuntu" panose="020B0504030602030204" pitchFamily="34" charset="0"/>
                  <a:ea typeface="Roboto"/>
                  <a:cs typeface="Roboto"/>
                  <a:sym typeface="Roboto"/>
                </a:endParaRPr>
              </a:p>
            </p:txBody>
          </p:sp>
          <p:sp>
            <p:nvSpPr>
              <p:cNvPr id="49" name="Google Shape;763;p27">
                <a:extLst>
                  <a:ext uri="{FF2B5EF4-FFF2-40B4-BE49-F238E27FC236}">
                    <a16:creationId xmlns:a16="http://schemas.microsoft.com/office/drawing/2014/main" id="{A2A2AB4E-656D-BB90-9C22-3E9787A3862B}"/>
                  </a:ext>
                </a:extLst>
              </p:cNvPr>
              <p:cNvSpPr/>
              <p:nvPr/>
            </p:nvSpPr>
            <p:spPr>
              <a:xfrm>
                <a:off x="7364101" y="4500915"/>
                <a:ext cx="1454400" cy="558000"/>
              </a:xfrm>
              <a:prstGeom prst="roundRect">
                <a:avLst>
                  <a:gd name="adj" fmla="val 21999"/>
                </a:avLst>
              </a:prstGeom>
              <a:solidFill>
                <a:schemeClr val="lt1"/>
              </a:solidFill>
              <a:ln>
                <a:noFill/>
              </a:ln>
              <a:effectLst/>
            </p:spPr>
            <p:txBody>
              <a:bodyPr spcFirstLastPara="1" wrap="square" lIns="429750" tIns="118850" rIns="45700" bIns="146300" anchor="ctr" anchorCtr="0">
                <a:noAutofit/>
              </a:bodyPr>
              <a:lstStyle/>
              <a:p>
                <a:pPr marL="265113" marR="0" lvl="0" algn="l" rtl="0">
                  <a:lnSpc>
                    <a:spcPct val="100000"/>
                  </a:lnSpc>
                  <a:spcBef>
                    <a:spcPts val="0"/>
                  </a:spcBef>
                  <a:spcAft>
                    <a:spcPts val="0"/>
                  </a:spcAft>
                  <a:buClr>
                    <a:schemeClr val="dk1"/>
                  </a:buClr>
                  <a:buFont typeface="Roboto"/>
                  <a:buNone/>
                </a:pPr>
                <a:r>
                  <a:rPr lang="en-US" sz="1000" b="0" i="0" u="none" strike="noStrike" cap="none" err="1">
                    <a:solidFill>
                      <a:srgbClr val="757575"/>
                    </a:solidFill>
                    <a:latin typeface="Ubuntu" panose="020B0504030602030204" pitchFamily="34" charset="0"/>
                    <a:ea typeface="Roboto"/>
                    <a:cs typeface="Roboto"/>
                    <a:sym typeface="Roboto"/>
                  </a:rPr>
                  <a:t>BigQuery</a:t>
                </a:r>
                <a:endParaRPr sz="1000" b="0" i="0" u="none" strike="noStrike" cap="none">
                  <a:solidFill>
                    <a:srgbClr val="757575"/>
                  </a:solidFill>
                  <a:latin typeface="Ubuntu" panose="020B0504030602030204" pitchFamily="34" charset="0"/>
                  <a:ea typeface="Roboto"/>
                  <a:cs typeface="Roboto"/>
                  <a:sym typeface="Roboto"/>
                </a:endParaRPr>
              </a:p>
            </p:txBody>
          </p:sp>
          <p:sp>
            <p:nvSpPr>
              <p:cNvPr id="50" name="Google Shape;764;p27">
                <a:extLst>
                  <a:ext uri="{FF2B5EF4-FFF2-40B4-BE49-F238E27FC236}">
                    <a16:creationId xmlns:a16="http://schemas.microsoft.com/office/drawing/2014/main" id="{B5B58F0C-E803-43A8-1C05-0D98839FCF35}"/>
                  </a:ext>
                </a:extLst>
              </p:cNvPr>
              <p:cNvSpPr/>
              <p:nvPr/>
            </p:nvSpPr>
            <p:spPr>
              <a:xfrm>
                <a:off x="7364101" y="5049936"/>
                <a:ext cx="1454400" cy="558000"/>
              </a:xfrm>
              <a:prstGeom prst="roundRect">
                <a:avLst>
                  <a:gd name="adj" fmla="val 16918"/>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err="1">
                    <a:solidFill>
                      <a:srgbClr val="757575"/>
                    </a:solidFill>
                    <a:latin typeface="Ubuntu" panose="020B0504030602030204" pitchFamily="34" charset="0"/>
                    <a:ea typeface="Roboto"/>
                    <a:cs typeface="Roboto"/>
                    <a:sym typeface="Roboto"/>
                  </a:rPr>
                  <a:t>Dataproc</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51" name="Google Shape;798;p27">
                <a:extLst>
                  <a:ext uri="{FF2B5EF4-FFF2-40B4-BE49-F238E27FC236}">
                    <a16:creationId xmlns:a16="http://schemas.microsoft.com/office/drawing/2014/main" id="{3B23CC99-4C3E-04B6-0C7E-C1CA2A74141C}"/>
                  </a:ext>
                </a:extLst>
              </p:cNvPr>
              <p:cNvPicPr preferRelativeResize="0">
                <a:picLocks noChangeAspect="1"/>
              </p:cNvPicPr>
              <p:nvPr/>
            </p:nvPicPr>
            <p:blipFill>
              <a:blip r:embed="rId11">
                <a:alphaModFix/>
              </a:blip>
              <a:stretch>
                <a:fillRect/>
              </a:stretch>
            </p:blipFill>
            <p:spPr>
              <a:xfrm>
                <a:off x="7520579" y="4051822"/>
                <a:ext cx="264990" cy="360000"/>
              </a:xfrm>
              <a:prstGeom prst="rect">
                <a:avLst/>
              </a:prstGeom>
              <a:noFill/>
              <a:ln>
                <a:noFill/>
              </a:ln>
            </p:spPr>
          </p:pic>
          <p:pic>
            <p:nvPicPr>
              <p:cNvPr id="52" name="Google Shape;799;p27">
                <a:extLst>
                  <a:ext uri="{FF2B5EF4-FFF2-40B4-BE49-F238E27FC236}">
                    <a16:creationId xmlns:a16="http://schemas.microsoft.com/office/drawing/2014/main" id="{A0D6B1E2-84F9-EA19-6655-D38CCCC28C75}"/>
                  </a:ext>
                </a:extLst>
              </p:cNvPr>
              <p:cNvPicPr preferRelativeResize="0">
                <a:picLocks noChangeAspect="1"/>
              </p:cNvPicPr>
              <p:nvPr/>
            </p:nvPicPr>
            <p:blipFill>
              <a:blip r:embed="rId15">
                <a:alphaModFix/>
              </a:blip>
              <a:stretch>
                <a:fillRect/>
              </a:stretch>
            </p:blipFill>
            <p:spPr>
              <a:xfrm>
                <a:off x="7457829" y="4599915"/>
                <a:ext cx="360000" cy="360000"/>
              </a:xfrm>
              <a:prstGeom prst="rect">
                <a:avLst/>
              </a:prstGeom>
              <a:noFill/>
              <a:ln>
                <a:noFill/>
              </a:ln>
            </p:spPr>
          </p:pic>
          <p:pic>
            <p:nvPicPr>
              <p:cNvPr id="53" name="Google Shape;800;p27">
                <a:extLst>
                  <a:ext uri="{FF2B5EF4-FFF2-40B4-BE49-F238E27FC236}">
                    <a16:creationId xmlns:a16="http://schemas.microsoft.com/office/drawing/2014/main" id="{F66BE491-825A-6DCB-41E3-5118DCBFD1F1}"/>
                  </a:ext>
                </a:extLst>
              </p:cNvPr>
              <p:cNvPicPr preferRelativeResize="0">
                <a:picLocks noChangeAspect="1"/>
              </p:cNvPicPr>
              <p:nvPr/>
            </p:nvPicPr>
            <p:blipFill>
              <a:blip r:embed="rId16">
                <a:alphaModFix/>
              </a:blip>
              <a:stretch>
                <a:fillRect/>
              </a:stretch>
            </p:blipFill>
            <p:spPr>
              <a:xfrm>
                <a:off x="7513184" y="5148936"/>
                <a:ext cx="360000" cy="360000"/>
              </a:xfrm>
              <a:prstGeom prst="rect">
                <a:avLst/>
              </a:prstGeom>
              <a:noFill/>
              <a:ln>
                <a:noFill/>
              </a:ln>
            </p:spPr>
          </p:pic>
        </p:grpSp>
      </p:grpSp>
      <p:grpSp>
        <p:nvGrpSpPr>
          <p:cNvPr id="61" name="Group 60">
            <a:extLst>
              <a:ext uri="{FF2B5EF4-FFF2-40B4-BE49-F238E27FC236}">
                <a16:creationId xmlns:a16="http://schemas.microsoft.com/office/drawing/2014/main" id="{842CBA21-6BB8-87C0-C283-E00A33F6E703}"/>
              </a:ext>
            </a:extLst>
          </p:cNvPr>
          <p:cNvGrpSpPr/>
          <p:nvPr userDrawn="1"/>
        </p:nvGrpSpPr>
        <p:grpSpPr>
          <a:xfrm>
            <a:off x="9913011" y="2549001"/>
            <a:ext cx="1631116" cy="2447449"/>
            <a:chOff x="9810107" y="2450803"/>
            <a:chExt cx="1631116" cy="2447449"/>
          </a:xfrm>
        </p:grpSpPr>
        <p:sp>
          <p:nvSpPr>
            <p:cNvPr id="62" name="Google Shape;727;p27">
              <a:extLst>
                <a:ext uri="{FF2B5EF4-FFF2-40B4-BE49-F238E27FC236}">
                  <a16:creationId xmlns:a16="http://schemas.microsoft.com/office/drawing/2014/main" id="{35820D14-9AB4-1C70-5682-A279EDB8A426}"/>
                </a:ext>
              </a:extLst>
            </p:cNvPr>
            <p:cNvSpPr/>
            <p:nvPr/>
          </p:nvSpPr>
          <p:spPr>
            <a:xfrm>
              <a:off x="9810107" y="2450803"/>
              <a:ext cx="1631116" cy="2447449"/>
            </a:xfrm>
            <a:prstGeom prst="roundRect">
              <a:avLst>
                <a:gd name="adj" fmla="val 9084"/>
              </a:avLst>
            </a:prstGeom>
            <a:solidFill>
              <a:schemeClr val="accent2">
                <a:lumMod val="20000"/>
                <a:lumOff val="80000"/>
              </a:schemeClr>
            </a:solidFill>
            <a:ln>
              <a:noFill/>
            </a:ln>
          </p:spPr>
          <p:txBody>
            <a:bodyPr spcFirstLastPara="1" wrap="square" lIns="91425" tIns="91425" rIns="91425" bIns="91425" anchor="t" anchorCtr="0">
              <a:noAutofit/>
            </a:bodyPr>
            <a:lstStyle/>
            <a:p>
              <a:pPr>
                <a:buClr>
                  <a:srgbClr val="000000"/>
                </a:buClr>
              </a:pPr>
              <a:r>
                <a:rPr lang="en-US" sz="1200">
                  <a:solidFill>
                    <a:schemeClr val="bg1">
                      <a:lumMod val="50000"/>
                    </a:schemeClr>
                  </a:solidFill>
                  <a:sym typeface="Roboto"/>
                </a:rPr>
                <a:t>Application &amp;</a:t>
              </a:r>
              <a:br>
                <a:rPr lang="en-US" sz="1200">
                  <a:solidFill>
                    <a:schemeClr val="bg1">
                      <a:lumMod val="50000"/>
                    </a:schemeClr>
                  </a:solidFill>
                  <a:sym typeface="Roboto"/>
                </a:rPr>
              </a:br>
              <a:r>
                <a:rPr lang="en-US" sz="1200">
                  <a:solidFill>
                    <a:schemeClr val="bg1">
                      <a:lumMod val="50000"/>
                    </a:schemeClr>
                  </a:solidFill>
                  <a:sym typeface="Roboto"/>
                </a:rPr>
                <a:t>Presentation</a:t>
              </a:r>
            </a:p>
            <a:p>
              <a:pPr>
                <a:buClr>
                  <a:srgbClr val="000000"/>
                </a:buClr>
              </a:pPr>
              <a:endParaRPr sz="1200">
                <a:solidFill>
                  <a:schemeClr val="bg1">
                    <a:lumMod val="50000"/>
                  </a:schemeClr>
                </a:solidFill>
                <a:latin typeface="Ubuntu" panose="020B0504030602030204" pitchFamily="34" charset="0"/>
                <a:cs typeface="Arial"/>
                <a:sym typeface="Arial"/>
              </a:endParaRPr>
            </a:p>
          </p:txBody>
        </p:sp>
        <p:sp>
          <p:nvSpPr>
            <p:cNvPr id="63" name="Google Shape;753;p27">
              <a:extLst>
                <a:ext uri="{FF2B5EF4-FFF2-40B4-BE49-F238E27FC236}">
                  <a16:creationId xmlns:a16="http://schemas.microsoft.com/office/drawing/2014/main" id="{7F3018EF-AB34-D7B5-6C5A-B00AA9B77024}"/>
                </a:ext>
              </a:extLst>
            </p:cNvPr>
            <p:cNvSpPr/>
            <p:nvPr/>
          </p:nvSpPr>
          <p:spPr>
            <a:xfrm>
              <a:off x="9898465" y="3017860"/>
              <a:ext cx="1454400" cy="558000"/>
            </a:xfrm>
            <a:prstGeom prst="roundRect">
              <a:avLst>
                <a:gd name="adj" fmla="val 15647"/>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App</a:t>
              </a:r>
              <a:br>
                <a:rPr lang="en-US" sz="1000" b="0" i="0" u="none" strike="noStrike" cap="none">
                  <a:solidFill>
                    <a:srgbClr val="757575"/>
                  </a:solidFill>
                  <a:latin typeface="Ubuntu" panose="020B0504030602030204" pitchFamily="34" charset="0"/>
                  <a:ea typeface="Roboto"/>
                  <a:cs typeface="Roboto"/>
                  <a:sym typeface="Roboto"/>
                </a:rPr>
              </a:br>
              <a:r>
                <a:rPr lang="en-US" sz="1000" b="0" i="0" u="none" strike="noStrike" cap="none">
                  <a:solidFill>
                    <a:srgbClr val="757575"/>
                  </a:solidFill>
                  <a:latin typeface="Ubuntu" panose="020B0504030602030204" pitchFamily="34" charset="0"/>
                  <a:ea typeface="Roboto"/>
                  <a:cs typeface="Roboto"/>
                  <a:sym typeface="Roboto"/>
                </a:rPr>
                <a:t>Engine</a:t>
              </a:r>
              <a:endParaRPr sz="1000" b="0" i="0" u="none" strike="noStrike" cap="none">
                <a:solidFill>
                  <a:srgbClr val="757575"/>
                </a:solidFill>
                <a:latin typeface="Ubuntu" panose="020B0504030602030204" pitchFamily="34" charset="0"/>
                <a:ea typeface="Roboto"/>
                <a:cs typeface="Roboto"/>
                <a:sym typeface="Roboto"/>
              </a:endParaRPr>
            </a:p>
          </p:txBody>
        </p:sp>
        <p:sp>
          <p:nvSpPr>
            <p:cNvPr id="64" name="Google Shape;754;p27">
              <a:extLst>
                <a:ext uri="{FF2B5EF4-FFF2-40B4-BE49-F238E27FC236}">
                  <a16:creationId xmlns:a16="http://schemas.microsoft.com/office/drawing/2014/main" id="{51AB6ABD-2194-B1C5-37DD-5170C1A0A3E5}"/>
                </a:ext>
              </a:extLst>
            </p:cNvPr>
            <p:cNvSpPr/>
            <p:nvPr/>
          </p:nvSpPr>
          <p:spPr>
            <a:xfrm>
              <a:off x="9898465" y="3627513"/>
              <a:ext cx="1454400" cy="558000"/>
            </a:xfrm>
            <a:prstGeom prst="roundRect">
              <a:avLst>
                <a:gd name="adj" fmla="val 14377"/>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a:solidFill>
                    <a:srgbClr val="757575"/>
                  </a:solidFill>
                  <a:latin typeface="Ubuntu" panose="020B0504030602030204" pitchFamily="34" charset="0"/>
                  <a:ea typeface="Roboto"/>
                  <a:cs typeface="Roboto"/>
                  <a:sym typeface="Roboto"/>
                </a:rPr>
                <a:t>Kubernetes</a:t>
              </a:r>
              <a:br>
                <a:rPr lang="en-US" sz="1000" b="0" i="0" u="none" strike="noStrike" cap="none">
                  <a:solidFill>
                    <a:srgbClr val="757575"/>
                  </a:solidFill>
                  <a:latin typeface="Ubuntu" panose="020B0504030602030204" pitchFamily="34" charset="0"/>
                  <a:ea typeface="Roboto"/>
                  <a:cs typeface="Roboto"/>
                  <a:sym typeface="Roboto"/>
                </a:rPr>
              </a:br>
              <a:r>
                <a:rPr lang="en-US" sz="1000" b="0" i="0" u="none" strike="noStrike" cap="none">
                  <a:solidFill>
                    <a:srgbClr val="757575"/>
                  </a:solidFill>
                  <a:latin typeface="Ubuntu" panose="020B0504030602030204" pitchFamily="34" charset="0"/>
                  <a:ea typeface="Roboto"/>
                  <a:cs typeface="Roboto"/>
                  <a:sym typeface="Roboto"/>
                </a:rPr>
                <a:t>Engine</a:t>
              </a:r>
              <a:endParaRPr sz="1000" b="0" i="0" u="none" strike="noStrike" cap="none">
                <a:solidFill>
                  <a:srgbClr val="757575"/>
                </a:solidFill>
                <a:latin typeface="Ubuntu" panose="020B0504030602030204" pitchFamily="34" charset="0"/>
                <a:ea typeface="Roboto"/>
                <a:cs typeface="Roboto"/>
                <a:sym typeface="Roboto"/>
              </a:endParaRPr>
            </a:p>
          </p:txBody>
        </p:sp>
        <p:sp>
          <p:nvSpPr>
            <p:cNvPr id="65" name="Google Shape;765;p27">
              <a:extLst>
                <a:ext uri="{FF2B5EF4-FFF2-40B4-BE49-F238E27FC236}">
                  <a16:creationId xmlns:a16="http://schemas.microsoft.com/office/drawing/2014/main" id="{8FB2265F-6088-0BFD-3079-A82F38D92C7A}"/>
                </a:ext>
              </a:extLst>
            </p:cNvPr>
            <p:cNvSpPr/>
            <p:nvPr/>
          </p:nvSpPr>
          <p:spPr>
            <a:xfrm>
              <a:off x="9898465" y="4237166"/>
              <a:ext cx="1454400" cy="558000"/>
            </a:xfrm>
            <a:prstGeom prst="roundRect">
              <a:avLst>
                <a:gd name="adj" fmla="val 21999"/>
              </a:avLst>
            </a:prstGeom>
            <a:solidFill>
              <a:schemeClr val="lt1"/>
            </a:solidFill>
            <a:ln>
              <a:noFill/>
            </a:ln>
            <a:effectLst/>
          </p:spPr>
          <p:txBody>
            <a:bodyPr spcFirstLastPara="1" wrap="square" lIns="429750" tIns="73150" rIns="45700" bIns="73150" anchor="ctr" anchorCtr="0">
              <a:noAutofit/>
            </a:bodyPr>
            <a:lstStyle/>
            <a:p>
              <a:pPr marL="265113" marR="0" lvl="0" algn="l" rtl="0">
                <a:lnSpc>
                  <a:spcPct val="121428"/>
                </a:lnSpc>
                <a:spcBef>
                  <a:spcPts val="200"/>
                </a:spcBef>
                <a:spcAft>
                  <a:spcPts val="0"/>
                </a:spcAft>
                <a:buClr>
                  <a:schemeClr val="dk1"/>
                </a:buClr>
                <a:buFont typeface="Roboto"/>
                <a:buNone/>
              </a:pPr>
              <a:r>
                <a:rPr lang="en-US" sz="1000" b="0" i="0" u="none" strike="noStrike" cap="none">
                  <a:solidFill>
                    <a:srgbClr val="757575"/>
                  </a:solidFill>
                  <a:latin typeface="Ubuntu" panose="020B0504030602030204" pitchFamily="34" charset="0"/>
                  <a:ea typeface="Roboto"/>
                  <a:cs typeface="Roboto"/>
                  <a:sym typeface="Roboto"/>
                </a:rPr>
                <a:t>Compute</a:t>
              </a:r>
              <a:br>
                <a:rPr lang="en-US" sz="1000" b="0" i="0" u="none" strike="noStrike" cap="none">
                  <a:solidFill>
                    <a:srgbClr val="757575"/>
                  </a:solidFill>
                  <a:latin typeface="Ubuntu" panose="020B0504030602030204" pitchFamily="34" charset="0"/>
                  <a:ea typeface="Roboto"/>
                  <a:cs typeface="Roboto"/>
                  <a:sym typeface="Roboto"/>
                </a:rPr>
              </a:br>
              <a:r>
                <a:rPr lang="en-US" sz="1000" b="0" i="0" u="none" strike="noStrike" cap="none">
                  <a:solidFill>
                    <a:srgbClr val="757575"/>
                  </a:solidFill>
                  <a:latin typeface="Ubuntu" panose="020B0504030602030204" pitchFamily="34" charset="0"/>
                  <a:ea typeface="Roboto"/>
                  <a:cs typeface="Roboto"/>
                  <a:sym typeface="Roboto"/>
                </a:rPr>
                <a:t>Engine</a:t>
              </a:r>
              <a:endParaRPr sz="1000" b="0" i="0" u="none" strike="noStrike" cap="none">
                <a:solidFill>
                  <a:srgbClr val="757575"/>
                </a:solidFill>
                <a:latin typeface="Ubuntu" panose="020B0504030602030204" pitchFamily="34" charset="0"/>
                <a:ea typeface="Roboto"/>
                <a:cs typeface="Roboto"/>
                <a:sym typeface="Roboto"/>
              </a:endParaRPr>
            </a:p>
          </p:txBody>
        </p:sp>
        <p:pic>
          <p:nvPicPr>
            <p:cNvPr id="66" name="Google Shape;801;p27">
              <a:extLst>
                <a:ext uri="{FF2B5EF4-FFF2-40B4-BE49-F238E27FC236}">
                  <a16:creationId xmlns:a16="http://schemas.microsoft.com/office/drawing/2014/main" id="{24487FFD-0AAA-E64B-7262-E879CD31EBEE}"/>
                </a:ext>
              </a:extLst>
            </p:cNvPr>
            <p:cNvPicPr preferRelativeResize="0">
              <a:picLocks noChangeAspect="1"/>
            </p:cNvPicPr>
            <p:nvPr/>
          </p:nvPicPr>
          <p:blipFill>
            <a:blip r:embed="rId17">
              <a:alphaModFix/>
            </a:blip>
            <a:stretch>
              <a:fillRect/>
            </a:stretch>
          </p:blipFill>
          <p:spPr>
            <a:xfrm>
              <a:off x="9959484" y="3116860"/>
              <a:ext cx="446860" cy="360000"/>
            </a:xfrm>
            <a:prstGeom prst="rect">
              <a:avLst/>
            </a:prstGeom>
            <a:noFill/>
            <a:ln>
              <a:noFill/>
            </a:ln>
          </p:spPr>
        </p:pic>
        <p:pic>
          <p:nvPicPr>
            <p:cNvPr id="67" name="Google Shape;802;p27">
              <a:extLst>
                <a:ext uri="{FF2B5EF4-FFF2-40B4-BE49-F238E27FC236}">
                  <a16:creationId xmlns:a16="http://schemas.microsoft.com/office/drawing/2014/main" id="{6144F993-817E-ADC9-FD2D-74E952B3389E}"/>
                </a:ext>
              </a:extLst>
            </p:cNvPr>
            <p:cNvPicPr preferRelativeResize="0">
              <a:picLocks noChangeAspect="1"/>
            </p:cNvPicPr>
            <p:nvPr/>
          </p:nvPicPr>
          <p:blipFill>
            <a:blip r:embed="rId18">
              <a:alphaModFix/>
            </a:blip>
            <a:stretch>
              <a:fillRect/>
            </a:stretch>
          </p:blipFill>
          <p:spPr>
            <a:xfrm>
              <a:off x="10035600" y="3726513"/>
              <a:ext cx="320000" cy="360000"/>
            </a:xfrm>
            <a:prstGeom prst="rect">
              <a:avLst/>
            </a:prstGeom>
            <a:noFill/>
            <a:ln>
              <a:noFill/>
            </a:ln>
          </p:spPr>
        </p:pic>
        <p:pic>
          <p:nvPicPr>
            <p:cNvPr id="68" name="Google Shape;803;p27">
              <a:extLst>
                <a:ext uri="{FF2B5EF4-FFF2-40B4-BE49-F238E27FC236}">
                  <a16:creationId xmlns:a16="http://schemas.microsoft.com/office/drawing/2014/main" id="{44116DF4-2617-7D60-4E80-8EC492C96DE2}"/>
                </a:ext>
              </a:extLst>
            </p:cNvPr>
            <p:cNvPicPr preferRelativeResize="0">
              <a:picLocks noChangeAspect="1"/>
            </p:cNvPicPr>
            <p:nvPr/>
          </p:nvPicPr>
          <p:blipFill>
            <a:blip r:embed="rId19">
              <a:alphaModFix/>
            </a:blip>
            <a:stretch>
              <a:fillRect/>
            </a:stretch>
          </p:blipFill>
          <p:spPr>
            <a:xfrm>
              <a:off x="10011600" y="4336166"/>
              <a:ext cx="360000" cy="360000"/>
            </a:xfrm>
            <a:prstGeom prst="rect">
              <a:avLst/>
            </a:prstGeom>
            <a:noFill/>
            <a:ln>
              <a:noFill/>
            </a:ln>
          </p:spPr>
        </p:pic>
      </p:grpSp>
      <p:cxnSp>
        <p:nvCxnSpPr>
          <p:cNvPr id="69" name="Google Shape;766;p27">
            <a:extLst>
              <a:ext uri="{FF2B5EF4-FFF2-40B4-BE49-F238E27FC236}">
                <a16:creationId xmlns:a16="http://schemas.microsoft.com/office/drawing/2014/main" id="{7525527B-6D28-1462-0535-B6791A02F0F9}"/>
              </a:ext>
            </a:extLst>
          </p:cNvPr>
          <p:cNvCxnSpPr>
            <a:cxnSpLocks/>
            <a:stCxn id="9" idx="3"/>
            <a:endCxn id="8" idx="1"/>
          </p:cNvCxnSpPr>
          <p:nvPr userDrawn="1"/>
        </p:nvCxnSpPr>
        <p:spPr>
          <a:xfrm flipV="1">
            <a:off x="2767544" y="3772725"/>
            <a:ext cx="793683" cy="2"/>
          </a:xfrm>
          <a:prstGeom prst="straightConnector1">
            <a:avLst/>
          </a:prstGeom>
          <a:noFill/>
          <a:ln w="12700" cap="flat" cmpd="sng">
            <a:solidFill>
              <a:schemeClr val="tx1">
                <a:lumMod val="50000"/>
                <a:lumOff val="50000"/>
              </a:schemeClr>
            </a:solidFill>
            <a:prstDash val="solid"/>
            <a:round/>
            <a:headEnd type="none" w="sm" len="sm"/>
            <a:tailEnd type="triangle" w="sm" len="sm"/>
          </a:ln>
        </p:spPr>
      </p:cxnSp>
      <p:cxnSp>
        <p:nvCxnSpPr>
          <p:cNvPr id="70" name="Google Shape;768;p27">
            <a:extLst>
              <a:ext uri="{FF2B5EF4-FFF2-40B4-BE49-F238E27FC236}">
                <a16:creationId xmlns:a16="http://schemas.microsoft.com/office/drawing/2014/main" id="{6AB0FA19-1156-379C-D8A1-865B4E14395C}"/>
              </a:ext>
            </a:extLst>
          </p:cNvPr>
          <p:cNvCxnSpPr>
            <a:cxnSpLocks/>
            <a:stCxn id="54" idx="1"/>
            <a:endCxn id="47" idx="1"/>
          </p:cNvCxnSpPr>
          <p:nvPr userDrawn="1"/>
        </p:nvCxnSpPr>
        <p:spPr>
          <a:xfrm rot="10800000" flipH="1" flipV="1">
            <a:off x="7895432" y="2681415"/>
            <a:ext cx="2857" cy="2231309"/>
          </a:xfrm>
          <a:prstGeom prst="bentConnector3">
            <a:avLst>
              <a:gd name="adj1" fmla="val -8001400"/>
            </a:avLst>
          </a:prstGeom>
          <a:noFill/>
          <a:ln w="12700" cap="flat" cmpd="sng">
            <a:solidFill>
              <a:schemeClr val="tx1">
                <a:lumMod val="50000"/>
                <a:lumOff val="50000"/>
              </a:schemeClr>
            </a:solidFill>
            <a:prstDash val="solid"/>
            <a:round/>
            <a:headEnd type="triangle" w="sm" len="sm"/>
            <a:tailEnd type="triangle" w="sm" len="sm"/>
          </a:ln>
        </p:spPr>
      </p:cxnSp>
      <p:cxnSp>
        <p:nvCxnSpPr>
          <p:cNvPr id="71" name="Google Shape;770;p27">
            <a:extLst>
              <a:ext uri="{FF2B5EF4-FFF2-40B4-BE49-F238E27FC236}">
                <a16:creationId xmlns:a16="http://schemas.microsoft.com/office/drawing/2014/main" id="{1AA563B7-6FDC-D0E4-5131-EE4F5F4596EE}"/>
              </a:ext>
            </a:extLst>
          </p:cNvPr>
          <p:cNvCxnSpPr>
            <a:cxnSpLocks/>
            <a:stCxn id="54" idx="3"/>
            <a:endCxn id="47" idx="3"/>
          </p:cNvCxnSpPr>
          <p:nvPr userDrawn="1"/>
        </p:nvCxnSpPr>
        <p:spPr>
          <a:xfrm>
            <a:off x="9522005" y="2681416"/>
            <a:ext cx="2858" cy="2231309"/>
          </a:xfrm>
          <a:prstGeom prst="bentConnector3">
            <a:avLst>
              <a:gd name="adj1" fmla="val 8098600"/>
            </a:avLst>
          </a:prstGeom>
          <a:noFill/>
          <a:ln w="12700" cap="flat" cmpd="sng">
            <a:solidFill>
              <a:schemeClr val="tx1">
                <a:lumMod val="50000"/>
                <a:lumOff val="50000"/>
              </a:schemeClr>
            </a:solidFill>
            <a:prstDash val="solid"/>
            <a:round/>
            <a:headEnd type="none" w="sm" len="sm"/>
            <a:tailEnd type="none" w="sm" len="sm"/>
          </a:ln>
        </p:spPr>
      </p:cxnSp>
      <p:cxnSp>
        <p:nvCxnSpPr>
          <p:cNvPr id="72" name="Google Shape;771;p27">
            <a:extLst>
              <a:ext uri="{FF2B5EF4-FFF2-40B4-BE49-F238E27FC236}">
                <a16:creationId xmlns:a16="http://schemas.microsoft.com/office/drawing/2014/main" id="{89046EF7-2412-2FF7-80A6-B44656AB9392}"/>
              </a:ext>
            </a:extLst>
          </p:cNvPr>
          <p:cNvCxnSpPr>
            <a:cxnSpLocks/>
            <a:endCxn id="62" idx="1"/>
          </p:cNvCxnSpPr>
          <p:nvPr userDrawn="1"/>
        </p:nvCxnSpPr>
        <p:spPr>
          <a:xfrm>
            <a:off x="9746993" y="3770324"/>
            <a:ext cx="166018" cy="2402"/>
          </a:xfrm>
          <a:prstGeom prst="straightConnector1">
            <a:avLst/>
          </a:prstGeom>
          <a:noFill/>
          <a:ln w="12700" cap="flat" cmpd="sng">
            <a:solidFill>
              <a:schemeClr val="tx1">
                <a:lumMod val="50000"/>
                <a:lumOff val="50000"/>
              </a:schemeClr>
            </a:solidFill>
            <a:prstDash val="solid"/>
            <a:round/>
            <a:headEnd type="none" w="sm" len="sm"/>
            <a:tailEnd type="triangle" w="sm" len="sm"/>
          </a:ln>
        </p:spPr>
      </p:cxnSp>
      <p:cxnSp>
        <p:nvCxnSpPr>
          <p:cNvPr id="73" name="Google Shape;789;p27">
            <a:extLst>
              <a:ext uri="{FF2B5EF4-FFF2-40B4-BE49-F238E27FC236}">
                <a16:creationId xmlns:a16="http://schemas.microsoft.com/office/drawing/2014/main" id="{94472949-F751-A151-677D-3FB8B73A8898}"/>
              </a:ext>
            </a:extLst>
          </p:cNvPr>
          <p:cNvCxnSpPr>
            <a:cxnSpLocks/>
            <a:stCxn id="11" idx="3"/>
            <a:endCxn id="9" idx="1"/>
          </p:cNvCxnSpPr>
          <p:nvPr userDrawn="1"/>
        </p:nvCxnSpPr>
        <p:spPr>
          <a:xfrm>
            <a:off x="1228420" y="3772726"/>
            <a:ext cx="703374" cy="1"/>
          </a:xfrm>
          <a:prstGeom prst="straightConnector1">
            <a:avLst/>
          </a:prstGeom>
          <a:noFill/>
          <a:ln w="12700" cap="flat" cmpd="sng">
            <a:solidFill>
              <a:schemeClr val="tx1">
                <a:lumMod val="50000"/>
                <a:lumOff val="50000"/>
              </a:schemeClr>
            </a:solidFill>
            <a:prstDash val="solid"/>
            <a:round/>
            <a:headEnd type="none" w="sm" len="sm"/>
            <a:tailEnd type="triangle" w="sm" len="sm"/>
          </a:ln>
        </p:spPr>
      </p:cxnSp>
      <p:cxnSp>
        <p:nvCxnSpPr>
          <p:cNvPr id="74" name="Google Shape;790;p27">
            <a:extLst>
              <a:ext uri="{FF2B5EF4-FFF2-40B4-BE49-F238E27FC236}">
                <a16:creationId xmlns:a16="http://schemas.microsoft.com/office/drawing/2014/main" id="{272040D8-DFE8-9910-0CC3-8B77FB7AFF88}"/>
              </a:ext>
            </a:extLst>
          </p:cNvPr>
          <p:cNvCxnSpPr>
            <a:cxnSpLocks/>
            <a:stCxn id="38" idx="3"/>
            <a:endCxn id="50" idx="1"/>
          </p:cNvCxnSpPr>
          <p:nvPr userDrawn="1"/>
        </p:nvCxnSpPr>
        <p:spPr>
          <a:xfrm>
            <a:off x="5395900" y="4538980"/>
            <a:ext cx="2585619" cy="1043571"/>
          </a:xfrm>
          <a:prstGeom prst="bentConnector3">
            <a:avLst>
              <a:gd name="adj1" fmla="val 50000"/>
            </a:avLst>
          </a:prstGeom>
          <a:noFill/>
          <a:ln w="12700" cap="flat" cmpd="sng">
            <a:solidFill>
              <a:schemeClr val="tx1">
                <a:lumMod val="50000"/>
                <a:lumOff val="50000"/>
              </a:schemeClr>
            </a:solidFill>
            <a:prstDash val="solid"/>
            <a:round/>
            <a:headEnd type="none" w="sm" len="sm"/>
            <a:tailEnd type="triangle" w="sm" len="sm"/>
          </a:ln>
        </p:spPr>
      </p:cxnSp>
      <p:cxnSp>
        <p:nvCxnSpPr>
          <p:cNvPr id="75" name="Google Shape;790;p27">
            <a:extLst>
              <a:ext uri="{FF2B5EF4-FFF2-40B4-BE49-F238E27FC236}">
                <a16:creationId xmlns:a16="http://schemas.microsoft.com/office/drawing/2014/main" id="{0BA67223-7429-7C4E-533B-9D4D708F4971}"/>
              </a:ext>
            </a:extLst>
          </p:cNvPr>
          <p:cNvCxnSpPr>
            <a:cxnSpLocks/>
            <a:stCxn id="34" idx="3"/>
            <a:endCxn id="41" idx="1"/>
          </p:cNvCxnSpPr>
          <p:nvPr userDrawn="1"/>
        </p:nvCxnSpPr>
        <p:spPr>
          <a:xfrm>
            <a:off x="5399837" y="3202487"/>
            <a:ext cx="473788" cy="481074"/>
          </a:xfrm>
          <a:prstGeom prst="bentConnector3">
            <a:avLst>
              <a:gd name="adj1" fmla="val 50000"/>
            </a:avLst>
          </a:prstGeom>
          <a:noFill/>
          <a:ln w="12700" cap="flat" cmpd="sng">
            <a:solidFill>
              <a:schemeClr val="tx1">
                <a:lumMod val="50000"/>
                <a:lumOff val="50000"/>
              </a:schemeClr>
            </a:solidFill>
            <a:prstDash val="solid"/>
            <a:round/>
            <a:headEnd type="none" w="sm" len="sm"/>
            <a:tailEnd type="triangle" w="sm" len="sm"/>
          </a:ln>
        </p:spPr>
      </p:cxnSp>
      <p:pic>
        <p:nvPicPr>
          <p:cNvPr id="3074" name="Picture 2" descr="logo_gcp_horizontal_rgb | Serverless Solutions">
            <a:extLst>
              <a:ext uri="{FF2B5EF4-FFF2-40B4-BE49-F238E27FC236}">
                <a16:creationId xmlns:a16="http://schemas.microsoft.com/office/drawing/2014/main" id="{220D13F4-F769-5310-8916-BCCFABD2ABD0}"/>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3650333" y="1604427"/>
            <a:ext cx="1746596" cy="36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59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0B0BFC-09ED-C498-B4BE-1BA55A675D03}"/>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6A7830D2-F1C5-4102-4728-99F936F2B172}"/>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grpSp>
        <p:nvGrpSpPr>
          <p:cNvPr id="10" name="Group 9">
            <a:extLst>
              <a:ext uri="{FF2B5EF4-FFF2-40B4-BE49-F238E27FC236}">
                <a16:creationId xmlns:a16="http://schemas.microsoft.com/office/drawing/2014/main" id="{67959F03-A102-5615-75CB-7E227C84D101}"/>
              </a:ext>
            </a:extLst>
          </p:cNvPr>
          <p:cNvGrpSpPr/>
          <p:nvPr userDrawn="1"/>
        </p:nvGrpSpPr>
        <p:grpSpPr>
          <a:xfrm>
            <a:off x="2715213" y="1244908"/>
            <a:ext cx="9236148" cy="5112486"/>
            <a:chOff x="1951629" y="1134966"/>
            <a:chExt cx="8288740" cy="4588068"/>
          </a:xfrm>
          <a:solidFill>
            <a:schemeClr val="bg1">
              <a:lumMod val="95000"/>
            </a:schemeClr>
          </a:solidFill>
        </p:grpSpPr>
        <p:sp>
          <p:nvSpPr>
            <p:cNvPr id="11" name="Google Shape;5090;p104">
              <a:extLst>
                <a:ext uri="{FF2B5EF4-FFF2-40B4-BE49-F238E27FC236}">
                  <a16:creationId xmlns:a16="http://schemas.microsoft.com/office/drawing/2014/main" id="{CDE5E88D-331E-FB84-6A09-2696B4783275}"/>
                </a:ext>
              </a:extLst>
            </p:cNvPr>
            <p:cNvSpPr/>
            <p:nvPr/>
          </p:nvSpPr>
          <p:spPr>
            <a:xfrm>
              <a:off x="2975273" y="2660877"/>
              <a:ext cx="90615" cy="109018"/>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 name="Google Shape;5091;p104">
              <a:extLst>
                <a:ext uri="{FF2B5EF4-FFF2-40B4-BE49-F238E27FC236}">
                  <a16:creationId xmlns:a16="http://schemas.microsoft.com/office/drawing/2014/main" id="{589E3C66-5205-3F12-7803-AF6F4485AF41}"/>
                </a:ext>
              </a:extLst>
            </p:cNvPr>
            <p:cNvSpPr/>
            <p:nvPr/>
          </p:nvSpPr>
          <p:spPr>
            <a:xfrm>
              <a:off x="2915483" y="2510353"/>
              <a:ext cx="39918" cy="90001"/>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 name="Google Shape;5092;p104">
              <a:extLst>
                <a:ext uri="{FF2B5EF4-FFF2-40B4-BE49-F238E27FC236}">
                  <a16:creationId xmlns:a16="http://schemas.microsoft.com/office/drawing/2014/main" id="{9329E566-E123-5DC0-3EF0-BFE15E853586}"/>
                </a:ext>
              </a:extLst>
            </p:cNvPr>
            <p:cNvSpPr/>
            <p:nvPr/>
          </p:nvSpPr>
          <p:spPr>
            <a:xfrm>
              <a:off x="3951813" y="1920411"/>
              <a:ext cx="83384" cy="80492"/>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 name="Google Shape;5093;p104">
              <a:extLst>
                <a:ext uri="{FF2B5EF4-FFF2-40B4-BE49-F238E27FC236}">
                  <a16:creationId xmlns:a16="http://schemas.microsoft.com/office/drawing/2014/main" id="{FE310365-5CE8-71FA-0EC0-BAB781029E3A}"/>
                </a:ext>
              </a:extLst>
            </p:cNvPr>
            <p:cNvSpPr/>
            <p:nvPr/>
          </p:nvSpPr>
          <p:spPr>
            <a:xfrm>
              <a:off x="4247122" y="1506088"/>
              <a:ext cx="252751" cy="221466"/>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 name="Google Shape;5094;p104">
              <a:extLst>
                <a:ext uri="{FF2B5EF4-FFF2-40B4-BE49-F238E27FC236}">
                  <a16:creationId xmlns:a16="http://schemas.microsoft.com/office/drawing/2014/main" id="{7F6DECC3-DFB8-B99D-1870-33A20DE4ECE3}"/>
                </a:ext>
              </a:extLst>
            </p:cNvPr>
            <p:cNvSpPr/>
            <p:nvPr/>
          </p:nvSpPr>
          <p:spPr>
            <a:xfrm>
              <a:off x="4185515" y="1604687"/>
              <a:ext cx="58014" cy="62301"/>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 name="Google Shape;5095;p104">
              <a:extLst>
                <a:ext uri="{FF2B5EF4-FFF2-40B4-BE49-F238E27FC236}">
                  <a16:creationId xmlns:a16="http://schemas.microsoft.com/office/drawing/2014/main" id="{DC19AB2F-D92A-ECEC-99C7-37455AB5D22A}"/>
                </a:ext>
              </a:extLst>
            </p:cNvPr>
            <p:cNvSpPr/>
            <p:nvPr/>
          </p:nvSpPr>
          <p:spPr>
            <a:xfrm>
              <a:off x="4043294" y="1316620"/>
              <a:ext cx="73427" cy="43284"/>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 name="Google Shape;5096;p104">
              <a:extLst>
                <a:ext uri="{FF2B5EF4-FFF2-40B4-BE49-F238E27FC236}">
                  <a16:creationId xmlns:a16="http://schemas.microsoft.com/office/drawing/2014/main" id="{A966A757-6133-A344-4916-10380505A1C7}"/>
                </a:ext>
              </a:extLst>
            </p:cNvPr>
            <p:cNvSpPr/>
            <p:nvPr/>
          </p:nvSpPr>
          <p:spPr>
            <a:xfrm>
              <a:off x="3763397" y="1361600"/>
              <a:ext cx="190278" cy="100377"/>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 name="Google Shape;5097;p104">
              <a:extLst>
                <a:ext uri="{FF2B5EF4-FFF2-40B4-BE49-F238E27FC236}">
                  <a16:creationId xmlns:a16="http://schemas.microsoft.com/office/drawing/2014/main" id="{E13EFB9B-FA5E-786C-8077-A28B6EAF800C}"/>
                </a:ext>
              </a:extLst>
            </p:cNvPr>
            <p:cNvSpPr/>
            <p:nvPr/>
          </p:nvSpPr>
          <p:spPr>
            <a:xfrm>
              <a:off x="4001601" y="1361600"/>
              <a:ext cx="83384" cy="53702"/>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 name="Google Shape;5098;p104">
              <a:extLst>
                <a:ext uri="{FF2B5EF4-FFF2-40B4-BE49-F238E27FC236}">
                  <a16:creationId xmlns:a16="http://schemas.microsoft.com/office/drawing/2014/main" id="{39E9101B-2F4A-0A36-BD94-546AB7AB9CC2}"/>
                </a:ext>
              </a:extLst>
            </p:cNvPr>
            <p:cNvSpPr/>
            <p:nvPr/>
          </p:nvSpPr>
          <p:spPr>
            <a:xfrm>
              <a:off x="3817732" y="1448995"/>
              <a:ext cx="247340" cy="146224"/>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0" name="Google Shape;5099;p104">
              <a:extLst>
                <a:ext uri="{FF2B5EF4-FFF2-40B4-BE49-F238E27FC236}">
                  <a16:creationId xmlns:a16="http://schemas.microsoft.com/office/drawing/2014/main" id="{755FACDA-CA20-1F1E-2D2E-6AFBB3FEABC8}"/>
                </a:ext>
              </a:extLst>
            </p:cNvPr>
            <p:cNvSpPr/>
            <p:nvPr/>
          </p:nvSpPr>
          <p:spPr>
            <a:xfrm>
              <a:off x="4100356" y="1511255"/>
              <a:ext cx="119621" cy="111622"/>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 name="Google Shape;5100;p104">
              <a:extLst>
                <a:ext uri="{FF2B5EF4-FFF2-40B4-BE49-F238E27FC236}">
                  <a16:creationId xmlns:a16="http://schemas.microsoft.com/office/drawing/2014/main" id="{128D112C-71D7-19AB-625A-D6A78FC564C0}"/>
                </a:ext>
              </a:extLst>
            </p:cNvPr>
            <p:cNvSpPr/>
            <p:nvPr/>
          </p:nvSpPr>
          <p:spPr>
            <a:xfrm>
              <a:off x="4183696" y="1301076"/>
              <a:ext cx="107846" cy="145357"/>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 name="Google Shape;5101;p104">
              <a:extLst>
                <a:ext uri="{FF2B5EF4-FFF2-40B4-BE49-F238E27FC236}">
                  <a16:creationId xmlns:a16="http://schemas.microsoft.com/office/drawing/2014/main" id="{8F754377-ED89-6417-B904-71617490922B}"/>
                </a:ext>
              </a:extLst>
            </p:cNvPr>
            <p:cNvSpPr/>
            <p:nvPr/>
          </p:nvSpPr>
          <p:spPr>
            <a:xfrm>
              <a:off x="4379386" y="1210248"/>
              <a:ext cx="167590" cy="262146"/>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3" name="Google Shape;5102;p104">
              <a:extLst>
                <a:ext uri="{FF2B5EF4-FFF2-40B4-BE49-F238E27FC236}">
                  <a16:creationId xmlns:a16="http://schemas.microsoft.com/office/drawing/2014/main" id="{43DE12A8-3F4A-E04C-9211-92701F9E2453}"/>
                </a:ext>
              </a:extLst>
            </p:cNvPr>
            <p:cNvSpPr/>
            <p:nvPr/>
          </p:nvSpPr>
          <p:spPr>
            <a:xfrm>
              <a:off x="4285177" y="1378921"/>
              <a:ext cx="63427" cy="79623"/>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4" name="Google Shape;5103;p104">
              <a:extLst>
                <a:ext uri="{FF2B5EF4-FFF2-40B4-BE49-F238E27FC236}">
                  <a16:creationId xmlns:a16="http://schemas.microsoft.com/office/drawing/2014/main" id="{5EEC3562-E00A-2D22-1BF0-AAED8282ED0B}"/>
                </a:ext>
              </a:extLst>
            </p:cNvPr>
            <p:cNvSpPr/>
            <p:nvPr/>
          </p:nvSpPr>
          <p:spPr>
            <a:xfrm>
              <a:off x="4362154" y="1134966"/>
              <a:ext cx="669500" cy="500024"/>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5" name="Google Shape;5104;p104">
              <a:extLst>
                <a:ext uri="{FF2B5EF4-FFF2-40B4-BE49-F238E27FC236}">
                  <a16:creationId xmlns:a16="http://schemas.microsoft.com/office/drawing/2014/main" id="{E5FCB011-9FC6-B1BA-6AE9-EE1CAD4FC6EA}"/>
                </a:ext>
              </a:extLst>
            </p:cNvPr>
            <p:cNvSpPr/>
            <p:nvPr/>
          </p:nvSpPr>
          <p:spPr>
            <a:xfrm>
              <a:off x="4563256" y="2774194"/>
              <a:ext cx="158586" cy="163504"/>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26" name="Google Shape;5037;p104">
              <a:extLst>
                <a:ext uri="{FF2B5EF4-FFF2-40B4-BE49-F238E27FC236}">
                  <a16:creationId xmlns:a16="http://schemas.microsoft.com/office/drawing/2014/main" id="{57AE6B0C-B53A-8E3E-8515-4938A59D6331}"/>
                </a:ext>
              </a:extLst>
            </p:cNvPr>
            <p:cNvGrpSpPr/>
            <p:nvPr/>
          </p:nvGrpSpPr>
          <p:grpSpPr>
            <a:xfrm>
              <a:off x="6967123" y="3060438"/>
              <a:ext cx="146207" cy="132457"/>
              <a:chOff x="4293400" y="2574725"/>
              <a:chExt cx="84425" cy="80100"/>
            </a:xfrm>
            <a:grpFill/>
          </p:grpSpPr>
          <p:sp>
            <p:nvSpPr>
              <p:cNvPr id="263" name="Google Shape;5038;p104">
                <a:extLst>
                  <a:ext uri="{FF2B5EF4-FFF2-40B4-BE49-F238E27FC236}">
                    <a16:creationId xmlns:a16="http://schemas.microsoft.com/office/drawing/2014/main" id="{BDAFEF36-179D-4B92-932E-42E69B8991A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sp>
          <p:sp>
            <p:nvSpPr>
              <p:cNvPr id="264" name="Google Shape;5039;p104">
                <a:extLst>
                  <a:ext uri="{FF2B5EF4-FFF2-40B4-BE49-F238E27FC236}">
                    <a16:creationId xmlns:a16="http://schemas.microsoft.com/office/drawing/2014/main" id="{AF98620B-6CC5-2123-E9DB-C5333D9FD337}"/>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nvGrpSpPr>
            <p:cNvPr id="27" name="Google Shape;5040;p104">
              <a:extLst>
                <a:ext uri="{FF2B5EF4-FFF2-40B4-BE49-F238E27FC236}">
                  <a16:creationId xmlns:a16="http://schemas.microsoft.com/office/drawing/2014/main" id="{1CD2AB7A-37A4-572F-2E3F-CD6607C5BED7}"/>
                </a:ext>
              </a:extLst>
            </p:cNvPr>
            <p:cNvGrpSpPr/>
            <p:nvPr/>
          </p:nvGrpSpPr>
          <p:grpSpPr>
            <a:xfrm>
              <a:off x="6459328" y="1221495"/>
              <a:ext cx="3320269" cy="1886613"/>
              <a:chOff x="4000175" y="1462675"/>
              <a:chExt cx="1917275" cy="1140875"/>
            </a:xfrm>
            <a:grpFill/>
          </p:grpSpPr>
          <p:sp>
            <p:nvSpPr>
              <p:cNvPr id="255" name="Google Shape;5041;p104">
                <a:extLst>
                  <a:ext uri="{FF2B5EF4-FFF2-40B4-BE49-F238E27FC236}">
                    <a16:creationId xmlns:a16="http://schemas.microsoft.com/office/drawing/2014/main" id="{57BB7FC5-B04D-C892-E51E-912C571F819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sp>
          <p:grpSp>
            <p:nvGrpSpPr>
              <p:cNvPr id="256" name="Google Shape;5042;p104">
                <a:extLst>
                  <a:ext uri="{FF2B5EF4-FFF2-40B4-BE49-F238E27FC236}">
                    <a16:creationId xmlns:a16="http://schemas.microsoft.com/office/drawing/2014/main" id="{D20F8CE6-CECA-5B9D-058C-3FC32F9F4963}"/>
                  </a:ext>
                </a:extLst>
              </p:cNvPr>
              <p:cNvGrpSpPr/>
              <p:nvPr/>
            </p:nvGrpSpPr>
            <p:grpSpPr>
              <a:xfrm>
                <a:off x="4000175" y="1462675"/>
                <a:ext cx="1917275" cy="1140875"/>
                <a:chOff x="4000175" y="1462675"/>
                <a:chExt cx="1917275" cy="1140875"/>
              </a:xfrm>
              <a:grpFill/>
            </p:grpSpPr>
            <p:sp>
              <p:nvSpPr>
                <p:cNvPr id="257" name="Google Shape;5043;p104">
                  <a:extLst>
                    <a:ext uri="{FF2B5EF4-FFF2-40B4-BE49-F238E27FC236}">
                      <a16:creationId xmlns:a16="http://schemas.microsoft.com/office/drawing/2014/main" id="{B4D6ED69-66F5-BB60-E77A-5E92293649CD}"/>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sp>
            <p:sp>
              <p:nvSpPr>
                <p:cNvPr id="258" name="Google Shape;5044;p104">
                  <a:extLst>
                    <a:ext uri="{FF2B5EF4-FFF2-40B4-BE49-F238E27FC236}">
                      <a16:creationId xmlns:a16="http://schemas.microsoft.com/office/drawing/2014/main" id="{6247B015-92D7-71CC-98A4-0FC77556F650}"/>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59" name="Google Shape;5045;p104">
                  <a:extLst>
                    <a:ext uri="{FF2B5EF4-FFF2-40B4-BE49-F238E27FC236}">
                      <a16:creationId xmlns:a16="http://schemas.microsoft.com/office/drawing/2014/main" id="{648DF310-3DC0-BA2A-9ECA-27110F4057F5}"/>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0" name="Google Shape;5046;p104">
                  <a:extLst>
                    <a:ext uri="{FF2B5EF4-FFF2-40B4-BE49-F238E27FC236}">
                      <a16:creationId xmlns:a16="http://schemas.microsoft.com/office/drawing/2014/main" id="{65FAE494-6119-CFEA-9684-61DC468DC11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1" name="Google Shape;5047;p104">
                  <a:extLst>
                    <a:ext uri="{FF2B5EF4-FFF2-40B4-BE49-F238E27FC236}">
                      <a16:creationId xmlns:a16="http://schemas.microsoft.com/office/drawing/2014/main" id="{AEB96001-B6B1-4D8B-1306-487C73EEAC53}"/>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62" name="Google Shape;5048;p104">
                  <a:extLst>
                    <a:ext uri="{FF2B5EF4-FFF2-40B4-BE49-F238E27FC236}">
                      <a16:creationId xmlns:a16="http://schemas.microsoft.com/office/drawing/2014/main" id="{69E83E78-8419-2579-82FB-FC8E77517CB8}"/>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grpSp>
          <p:nvGrpSpPr>
            <p:cNvPr id="28" name="Google Shape;5049;p104">
              <a:extLst>
                <a:ext uri="{FF2B5EF4-FFF2-40B4-BE49-F238E27FC236}">
                  <a16:creationId xmlns:a16="http://schemas.microsoft.com/office/drawing/2014/main" id="{225B238D-A100-28B6-16ED-681EF475E4D0}"/>
                </a:ext>
              </a:extLst>
            </p:cNvPr>
            <p:cNvGrpSpPr/>
            <p:nvPr/>
          </p:nvGrpSpPr>
          <p:grpSpPr>
            <a:xfrm>
              <a:off x="6390833" y="3082101"/>
              <a:ext cx="162871" cy="172186"/>
              <a:chOff x="3960625" y="2587825"/>
              <a:chExt cx="94050" cy="104125"/>
            </a:xfrm>
            <a:grpFill/>
          </p:grpSpPr>
          <p:sp>
            <p:nvSpPr>
              <p:cNvPr id="253" name="Google Shape;5050;p104">
                <a:extLst>
                  <a:ext uri="{FF2B5EF4-FFF2-40B4-BE49-F238E27FC236}">
                    <a16:creationId xmlns:a16="http://schemas.microsoft.com/office/drawing/2014/main" id="{5AC5526F-81A7-EEF7-71B7-968DBA4D09EE}"/>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sp>
          <p:sp>
            <p:nvSpPr>
              <p:cNvPr id="254" name="Google Shape;5051;p104">
                <a:extLst>
                  <a:ext uri="{FF2B5EF4-FFF2-40B4-BE49-F238E27FC236}">
                    <a16:creationId xmlns:a16="http://schemas.microsoft.com/office/drawing/2014/main" id="{D2EDEF1E-BBAD-0344-CF91-69D39188AEBA}"/>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nvGrpSpPr>
            <p:cNvPr id="29" name="Google Shape;5052;p104">
              <a:extLst>
                <a:ext uri="{FF2B5EF4-FFF2-40B4-BE49-F238E27FC236}">
                  <a16:creationId xmlns:a16="http://schemas.microsoft.com/office/drawing/2014/main" id="{93BF419E-73D2-1D22-EE6C-5A55F7C820E9}"/>
                </a:ext>
              </a:extLst>
            </p:cNvPr>
            <p:cNvGrpSpPr/>
            <p:nvPr/>
          </p:nvGrpSpPr>
          <p:grpSpPr>
            <a:xfrm>
              <a:off x="6052667" y="2938357"/>
              <a:ext cx="300636" cy="310764"/>
              <a:chOff x="3765350" y="2500900"/>
              <a:chExt cx="173600" cy="187925"/>
            </a:xfrm>
            <a:grpFill/>
          </p:grpSpPr>
          <p:sp>
            <p:nvSpPr>
              <p:cNvPr id="247" name="Google Shape;5053;p104">
                <a:extLst>
                  <a:ext uri="{FF2B5EF4-FFF2-40B4-BE49-F238E27FC236}">
                    <a16:creationId xmlns:a16="http://schemas.microsoft.com/office/drawing/2014/main" id="{8E61956A-3E03-D15A-285F-14103DE007E3}"/>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sp>
          <p:sp>
            <p:nvSpPr>
              <p:cNvPr id="248" name="Google Shape;5054;p104">
                <a:extLst>
                  <a:ext uri="{FF2B5EF4-FFF2-40B4-BE49-F238E27FC236}">
                    <a16:creationId xmlns:a16="http://schemas.microsoft.com/office/drawing/2014/main" id="{A0EC727D-CA68-C3A7-20A9-81CB056D476A}"/>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49" name="Google Shape;5055;p104">
                <a:extLst>
                  <a:ext uri="{FF2B5EF4-FFF2-40B4-BE49-F238E27FC236}">
                    <a16:creationId xmlns:a16="http://schemas.microsoft.com/office/drawing/2014/main" id="{7E5224C3-18AB-A1BB-E034-499E03C4E4C5}"/>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50" name="Google Shape;5056;p104">
                <a:extLst>
                  <a:ext uri="{FF2B5EF4-FFF2-40B4-BE49-F238E27FC236}">
                    <a16:creationId xmlns:a16="http://schemas.microsoft.com/office/drawing/2014/main" id="{655EBD57-616B-4EFF-653C-BB63F9B4B01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51" name="Google Shape;5057;p104">
                <a:extLst>
                  <a:ext uri="{FF2B5EF4-FFF2-40B4-BE49-F238E27FC236}">
                    <a16:creationId xmlns:a16="http://schemas.microsoft.com/office/drawing/2014/main" id="{8D9E673D-88D3-ED30-D7D1-5AD6947847B8}"/>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52" name="Google Shape;5058;p104">
                <a:extLst>
                  <a:ext uri="{FF2B5EF4-FFF2-40B4-BE49-F238E27FC236}">
                    <a16:creationId xmlns:a16="http://schemas.microsoft.com/office/drawing/2014/main" id="{4A7B4510-2AAB-40C0-C030-97EE4DF48194}"/>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nvGrpSpPr>
            <p:cNvPr id="30" name="Google Shape;5059;p104">
              <a:extLst>
                <a:ext uri="{FF2B5EF4-FFF2-40B4-BE49-F238E27FC236}">
                  <a16:creationId xmlns:a16="http://schemas.microsoft.com/office/drawing/2014/main" id="{96F31D8F-A344-84E9-0C89-7E53E75ADC96}"/>
                </a:ext>
              </a:extLst>
            </p:cNvPr>
            <p:cNvGrpSpPr/>
            <p:nvPr/>
          </p:nvGrpSpPr>
          <p:grpSpPr>
            <a:xfrm>
              <a:off x="6026907" y="2906854"/>
              <a:ext cx="147419" cy="85660"/>
              <a:chOff x="3750475" y="2481850"/>
              <a:chExt cx="85125" cy="51800"/>
            </a:xfrm>
            <a:grpFill/>
          </p:grpSpPr>
          <p:sp>
            <p:nvSpPr>
              <p:cNvPr id="245" name="Google Shape;5060;p104">
                <a:extLst>
                  <a:ext uri="{FF2B5EF4-FFF2-40B4-BE49-F238E27FC236}">
                    <a16:creationId xmlns:a16="http://schemas.microsoft.com/office/drawing/2014/main" id="{800AB9A7-204C-8B92-6DCB-C99D3D2D4D92}"/>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46" name="Google Shape;5061;p104">
                <a:extLst>
                  <a:ext uri="{FF2B5EF4-FFF2-40B4-BE49-F238E27FC236}">
                    <a16:creationId xmlns:a16="http://schemas.microsoft.com/office/drawing/2014/main" id="{0CF7B5B7-360B-4E5D-AC78-59700598BC2F}"/>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sp>
        </p:grpSp>
        <p:grpSp>
          <p:nvGrpSpPr>
            <p:cNvPr id="31" name="Google Shape;5062;p104">
              <a:extLst>
                <a:ext uri="{FF2B5EF4-FFF2-40B4-BE49-F238E27FC236}">
                  <a16:creationId xmlns:a16="http://schemas.microsoft.com/office/drawing/2014/main" id="{00C0655B-1622-DAED-BD68-37283A0224AA}"/>
                </a:ext>
              </a:extLst>
            </p:cNvPr>
            <p:cNvGrpSpPr/>
            <p:nvPr/>
          </p:nvGrpSpPr>
          <p:grpSpPr>
            <a:xfrm>
              <a:off x="5813377" y="2825163"/>
              <a:ext cx="298032" cy="279593"/>
              <a:chOff x="3627175" y="2432450"/>
              <a:chExt cx="172100" cy="169075"/>
            </a:xfrm>
            <a:grpFill/>
          </p:grpSpPr>
          <p:sp>
            <p:nvSpPr>
              <p:cNvPr id="242" name="Google Shape;5063;p104">
                <a:extLst>
                  <a:ext uri="{FF2B5EF4-FFF2-40B4-BE49-F238E27FC236}">
                    <a16:creationId xmlns:a16="http://schemas.microsoft.com/office/drawing/2014/main" id="{E87476E4-B19C-7C7F-9856-04C71A6CFFC9}"/>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43" name="Google Shape;5064;p104">
                <a:extLst>
                  <a:ext uri="{FF2B5EF4-FFF2-40B4-BE49-F238E27FC236}">
                    <a16:creationId xmlns:a16="http://schemas.microsoft.com/office/drawing/2014/main" id="{A8F2B1EC-215A-41B2-9A8D-15E762924D8B}"/>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sp>
          <p:sp>
            <p:nvSpPr>
              <p:cNvPr id="244" name="Google Shape;5065;p104">
                <a:extLst>
                  <a:ext uri="{FF2B5EF4-FFF2-40B4-BE49-F238E27FC236}">
                    <a16:creationId xmlns:a16="http://schemas.microsoft.com/office/drawing/2014/main" id="{4B6C82C1-B063-32E9-2498-86CCAAE2B8D8}"/>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sp>
        </p:grpSp>
        <p:grpSp>
          <p:nvGrpSpPr>
            <p:cNvPr id="32" name="Google Shape;5066;p104">
              <a:extLst>
                <a:ext uri="{FF2B5EF4-FFF2-40B4-BE49-F238E27FC236}">
                  <a16:creationId xmlns:a16="http://schemas.microsoft.com/office/drawing/2014/main" id="{8E48E635-C3DF-0050-A4FC-B8280D8DEDD0}"/>
                </a:ext>
              </a:extLst>
            </p:cNvPr>
            <p:cNvGrpSpPr/>
            <p:nvPr/>
          </p:nvGrpSpPr>
          <p:grpSpPr>
            <a:xfrm>
              <a:off x="5699708" y="3078176"/>
              <a:ext cx="106573" cy="163786"/>
              <a:chOff x="3561536" y="2585450"/>
              <a:chExt cx="61539" cy="99045"/>
            </a:xfrm>
            <a:grpFill/>
          </p:grpSpPr>
          <p:sp>
            <p:nvSpPr>
              <p:cNvPr id="240" name="Google Shape;5067;p104">
                <a:extLst>
                  <a:ext uri="{FF2B5EF4-FFF2-40B4-BE49-F238E27FC236}">
                    <a16:creationId xmlns:a16="http://schemas.microsoft.com/office/drawing/2014/main" id="{DF811349-D58F-6E0E-3B72-599379FC50B8}"/>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41" name="Google Shape;5068;p104">
                <a:extLst>
                  <a:ext uri="{FF2B5EF4-FFF2-40B4-BE49-F238E27FC236}">
                    <a16:creationId xmlns:a16="http://schemas.microsoft.com/office/drawing/2014/main" id="{0C2BC149-3FA1-3A46-4541-D8123B303638}"/>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sp>
        </p:grpSp>
        <p:grpSp>
          <p:nvGrpSpPr>
            <p:cNvPr id="33" name="Google Shape;5069;p104">
              <a:extLst>
                <a:ext uri="{FF2B5EF4-FFF2-40B4-BE49-F238E27FC236}">
                  <a16:creationId xmlns:a16="http://schemas.microsoft.com/office/drawing/2014/main" id="{52FF10AB-17F5-DBE7-57EB-0493CFA139CB}"/>
                </a:ext>
              </a:extLst>
            </p:cNvPr>
            <p:cNvGrpSpPr/>
            <p:nvPr/>
          </p:nvGrpSpPr>
          <p:grpSpPr>
            <a:xfrm>
              <a:off x="6296798" y="2084413"/>
              <a:ext cx="270288" cy="434621"/>
              <a:chOff x="3906325" y="1984500"/>
              <a:chExt cx="156075" cy="262825"/>
            </a:xfrm>
            <a:grpFill/>
          </p:grpSpPr>
          <p:sp>
            <p:nvSpPr>
              <p:cNvPr id="238" name="Google Shape;5070;p104">
                <a:extLst>
                  <a:ext uri="{FF2B5EF4-FFF2-40B4-BE49-F238E27FC236}">
                    <a16:creationId xmlns:a16="http://schemas.microsoft.com/office/drawing/2014/main" id="{C226E943-3AFD-2117-E910-BC9CF9148583}"/>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sp>
          <p:sp>
            <p:nvSpPr>
              <p:cNvPr id="239" name="Google Shape;5071;p104">
                <a:extLst>
                  <a:ext uri="{FF2B5EF4-FFF2-40B4-BE49-F238E27FC236}">
                    <a16:creationId xmlns:a16="http://schemas.microsoft.com/office/drawing/2014/main" id="{6A23C3BD-1699-7FF2-64F1-E5C5C697412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34" name="Google Shape;5073;p104">
              <a:extLst>
                <a:ext uri="{FF2B5EF4-FFF2-40B4-BE49-F238E27FC236}">
                  <a16:creationId xmlns:a16="http://schemas.microsoft.com/office/drawing/2014/main" id="{78D25860-2CB8-E557-6E11-5D83FC523249}"/>
                </a:ext>
              </a:extLst>
            </p:cNvPr>
            <p:cNvSpPr/>
            <p:nvPr/>
          </p:nvSpPr>
          <p:spPr>
            <a:xfrm>
              <a:off x="3083683" y="2708997"/>
              <a:ext cx="1295142" cy="822239"/>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noFill/>
            </a:ln>
          </p:spPr>
        </p:sp>
        <p:sp>
          <p:nvSpPr>
            <p:cNvPr id="35" name="Google Shape;5075;p104">
              <a:extLst>
                <a:ext uri="{FF2B5EF4-FFF2-40B4-BE49-F238E27FC236}">
                  <a16:creationId xmlns:a16="http://schemas.microsoft.com/office/drawing/2014/main" id="{566F8A68-0C5E-E854-28F3-D601C75146C8}"/>
                </a:ext>
              </a:extLst>
            </p:cNvPr>
            <p:cNvSpPr/>
            <p:nvPr/>
          </p:nvSpPr>
          <p:spPr>
            <a:xfrm>
              <a:off x="1951629" y="1510386"/>
              <a:ext cx="1199419" cy="982685"/>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36" name="Google Shape;5076;p104">
              <a:extLst>
                <a:ext uri="{FF2B5EF4-FFF2-40B4-BE49-F238E27FC236}">
                  <a16:creationId xmlns:a16="http://schemas.microsoft.com/office/drawing/2014/main" id="{671833E5-42C9-C145-19B2-EAAF7F43A9FC}"/>
                </a:ext>
              </a:extLst>
            </p:cNvPr>
            <p:cNvSpPr/>
            <p:nvPr/>
          </p:nvSpPr>
          <p:spPr>
            <a:xfrm>
              <a:off x="2960771" y="2745626"/>
              <a:ext cx="1413205" cy="795863"/>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noFill/>
            </a:ln>
          </p:spPr>
          <p:txBody>
            <a:bodyPr spcFirstLastPara="1" wrap="square" lIns="91425" tIns="91425" rIns="91425" bIns="91425" anchor="ctr" anchorCtr="0">
              <a:noAutofit/>
            </a:bodyPr>
            <a:lstStyle/>
            <a:p>
              <a:endParaRPr>
                <a:solidFill>
                  <a:schemeClr val="tx2"/>
                </a:solidFill>
              </a:endParaRPr>
            </a:p>
          </p:txBody>
        </p:sp>
        <p:grpSp>
          <p:nvGrpSpPr>
            <p:cNvPr id="37" name="Google Shape;5077;p104">
              <a:extLst>
                <a:ext uri="{FF2B5EF4-FFF2-40B4-BE49-F238E27FC236}">
                  <a16:creationId xmlns:a16="http://schemas.microsoft.com/office/drawing/2014/main" id="{DC1AE91A-FDE5-E2C2-303B-5178ACC1EC0D}"/>
                </a:ext>
              </a:extLst>
            </p:cNvPr>
            <p:cNvGrpSpPr/>
            <p:nvPr/>
          </p:nvGrpSpPr>
          <p:grpSpPr>
            <a:xfrm>
              <a:off x="4044420" y="4016460"/>
              <a:ext cx="1028885" cy="1019066"/>
              <a:chOff x="2605700" y="3152850"/>
              <a:chExt cx="594125" cy="616250"/>
            </a:xfrm>
            <a:grpFill/>
          </p:grpSpPr>
          <p:sp>
            <p:nvSpPr>
              <p:cNvPr id="236" name="Google Shape;5078;p104">
                <a:extLst>
                  <a:ext uri="{FF2B5EF4-FFF2-40B4-BE49-F238E27FC236}">
                    <a16:creationId xmlns:a16="http://schemas.microsoft.com/office/drawing/2014/main" id="{7C7463FB-F953-9D70-AE7E-9AFAA1CE284D}"/>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noFill/>
              </a:ln>
            </p:spPr>
          </p:sp>
          <p:sp>
            <p:nvSpPr>
              <p:cNvPr id="237" name="Google Shape;5079;p104">
                <a:extLst>
                  <a:ext uri="{FF2B5EF4-FFF2-40B4-BE49-F238E27FC236}">
                    <a16:creationId xmlns:a16="http://schemas.microsoft.com/office/drawing/2014/main" id="{E567567A-1B8C-BBB1-FFDA-92E1D6789ADE}"/>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nvGrpSpPr>
            <p:cNvPr id="38" name="Google Shape;5080;p104">
              <a:extLst>
                <a:ext uri="{FF2B5EF4-FFF2-40B4-BE49-F238E27FC236}">
                  <a16:creationId xmlns:a16="http://schemas.microsoft.com/office/drawing/2014/main" id="{5D1C8A09-59F6-DCD2-C65E-75D53EF2818C}"/>
                </a:ext>
              </a:extLst>
            </p:cNvPr>
            <p:cNvGrpSpPr/>
            <p:nvPr/>
          </p:nvGrpSpPr>
          <p:grpSpPr>
            <a:xfrm>
              <a:off x="4173737" y="4464519"/>
              <a:ext cx="316870" cy="1258515"/>
              <a:chOff x="2680375" y="3423800"/>
              <a:chExt cx="182975" cy="761050"/>
            </a:xfrm>
            <a:grpFill/>
          </p:grpSpPr>
          <p:sp>
            <p:nvSpPr>
              <p:cNvPr id="234" name="Google Shape;5081;p104">
                <a:extLst>
                  <a:ext uri="{FF2B5EF4-FFF2-40B4-BE49-F238E27FC236}">
                    <a16:creationId xmlns:a16="http://schemas.microsoft.com/office/drawing/2014/main" id="{2DDCC81D-E040-2FFD-45FD-BB06D5B6B321}"/>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noFill/>
              </a:ln>
            </p:spPr>
          </p:sp>
          <p:sp>
            <p:nvSpPr>
              <p:cNvPr id="235" name="Google Shape;5082;p104">
                <a:extLst>
                  <a:ext uri="{FF2B5EF4-FFF2-40B4-BE49-F238E27FC236}">
                    <a16:creationId xmlns:a16="http://schemas.microsoft.com/office/drawing/2014/main" id="{9C70F28F-AB05-8521-0336-7B428FD31BD0}"/>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nvGrpSpPr>
            <p:cNvPr id="39" name="Google Shape;5083;p104">
              <a:extLst>
                <a:ext uri="{FF2B5EF4-FFF2-40B4-BE49-F238E27FC236}">
                  <a16:creationId xmlns:a16="http://schemas.microsoft.com/office/drawing/2014/main" id="{DD89C1A2-9338-03AC-2225-841C2DE490F9}"/>
                </a:ext>
              </a:extLst>
            </p:cNvPr>
            <p:cNvGrpSpPr/>
            <p:nvPr/>
          </p:nvGrpSpPr>
          <p:grpSpPr>
            <a:xfrm>
              <a:off x="6317017" y="4692892"/>
              <a:ext cx="409088" cy="342474"/>
              <a:chOff x="3918000" y="3561900"/>
              <a:chExt cx="236225" cy="207100"/>
            </a:xfrm>
            <a:grpFill/>
          </p:grpSpPr>
          <p:sp>
            <p:nvSpPr>
              <p:cNvPr id="232" name="Google Shape;5084;p104">
                <a:extLst>
                  <a:ext uri="{FF2B5EF4-FFF2-40B4-BE49-F238E27FC236}">
                    <a16:creationId xmlns:a16="http://schemas.microsoft.com/office/drawing/2014/main" id="{44C7D4CD-FE98-0BD9-798E-FE3C8BF97D5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sp>
          <p:sp>
            <p:nvSpPr>
              <p:cNvPr id="233" name="Google Shape;5085;p104">
                <a:extLst>
                  <a:ext uri="{FF2B5EF4-FFF2-40B4-BE49-F238E27FC236}">
                    <a16:creationId xmlns:a16="http://schemas.microsoft.com/office/drawing/2014/main" id="{CB80DE72-9EDA-200A-AB2F-EF8EB63D8E93}"/>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40" name="Google Shape;5086;p104">
              <a:extLst>
                <a:ext uri="{FF2B5EF4-FFF2-40B4-BE49-F238E27FC236}">
                  <a16:creationId xmlns:a16="http://schemas.microsoft.com/office/drawing/2014/main" id="{2EB9EACB-92E9-71C3-E544-572C234B72C1}"/>
                </a:ext>
              </a:extLst>
            </p:cNvPr>
            <p:cNvSpPr/>
            <p:nvPr/>
          </p:nvSpPr>
          <p:spPr>
            <a:xfrm>
              <a:off x="4270675" y="3713594"/>
              <a:ext cx="67974" cy="19928"/>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1" name="Google Shape;5087;p104">
              <a:extLst>
                <a:ext uri="{FF2B5EF4-FFF2-40B4-BE49-F238E27FC236}">
                  <a16:creationId xmlns:a16="http://schemas.microsoft.com/office/drawing/2014/main" id="{255BEF4B-DD3E-2D7B-48BE-7F948F43FAA0}"/>
                </a:ext>
              </a:extLst>
            </p:cNvPr>
            <p:cNvSpPr/>
            <p:nvPr/>
          </p:nvSpPr>
          <p:spPr>
            <a:xfrm>
              <a:off x="4152915" y="3678126"/>
              <a:ext cx="96072" cy="60566"/>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2" name="Google Shape;5088;p104">
              <a:extLst>
                <a:ext uri="{FF2B5EF4-FFF2-40B4-BE49-F238E27FC236}">
                  <a16:creationId xmlns:a16="http://schemas.microsoft.com/office/drawing/2014/main" id="{CA5A3727-1A3A-9034-DE57-D3F283A9C948}"/>
                </a:ext>
              </a:extLst>
            </p:cNvPr>
            <p:cNvSpPr/>
            <p:nvPr/>
          </p:nvSpPr>
          <p:spPr>
            <a:xfrm>
              <a:off x="4692791" y="1203304"/>
              <a:ext cx="1053561" cy="1288072"/>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3" name="Google Shape;5106;p104">
              <a:extLst>
                <a:ext uri="{FF2B5EF4-FFF2-40B4-BE49-F238E27FC236}">
                  <a16:creationId xmlns:a16="http://schemas.microsoft.com/office/drawing/2014/main" id="{074658BD-CBF5-6AAE-7334-ABA5F3057994}"/>
                </a:ext>
              </a:extLst>
            </p:cNvPr>
            <p:cNvSpPr/>
            <p:nvPr/>
          </p:nvSpPr>
          <p:spPr>
            <a:xfrm>
              <a:off x="3995281" y="3714463"/>
              <a:ext cx="56197" cy="21663"/>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4" name="Google Shape;5107;p104">
              <a:extLst>
                <a:ext uri="{FF2B5EF4-FFF2-40B4-BE49-F238E27FC236}">
                  <a16:creationId xmlns:a16="http://schemas.microsoft.com/office/drawing/2014/main" id="{3F5A02DB-3EFD-61CF-BC56-AC40808091F9}"/>
                </a:ext>
              </a:extLst>
            </p:cNvPr>
            <p:cNvSpPr/>
            <p:nvPr/>
          </p:nvSpPr>
          <p:spPr>
            <a:xfrm>
              <a:off x="4090396" y="3677257"/>
              <a:ext cx="71610" cy="48494"/>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5" name="Google Shape;5108;p104">
              <a:extLst>
                <a:ext uri="{FF2B5EF4-FFF2-40B4-BE49-F238E27FC236}">
                  <a16:creationId xmlns:a16="http://schemas.microsoft.com/office/drawing/2014/main" id="{B9DCCEDA-2295-0DE0-F546-CB3F68B95785}"/>
                </a:ext>
              </a:extLst>
            </p:cNvPr>
            <p:cNvSpPr/>
            <p:nvPr/>
          </p:nvSpPr>
          <p:spPr>
            <a:xfrm>
              <a:off x="3836736" y="3591597"/>
              <a:ext cx="266385" cy="9087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6" name="Google Shape;5109;p104">
              <a:extLst>
                <a:ext uri="{FF2B5EF4-FFF2-40B4-BE49-F238E27FC236}">
                  <a16:creationId xmlns:a16="http://schemas.microsoft.com/office/drawing/2014/main" id="{7DB99BDA-4BD4-0FA9-08C2-7630F7AAA971}"/>
                </a:ext>
              </a:extLst>
            </p:cNvPr>
            <p:cNvSpPr/>
            <p:nvPr/>
          </p:nvSpPr>
          <p:spPr>
            <a:xfrm>
              <a:off x="4556026" y="5555189"/>
              <a:ext cx="67974" cy="37251"/>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7" name="Google Shape;5110;p104">
              <a:extLst>
                <a:ext uri="{FF2B5EF4-FFF2-40B4-BE49-F238E27FC236}">
                  <a16:creationId xmlns:a16="http://schemas.microsoft.com/office/drawing/2014/main" id="{AE2CA3D7-E279-5210-5DB3-382E79CDF69F}"/>
                </a:ext>
              </a:extLst>
            </p:cNvPr>
            <p:cNvSpPr/>
            <p:nvPr/>
          </p:nvSpPr>
          <p:spPr>
            <a:xfrm>
              <a:off x="3872975" y="3933286"/>
              <a:ext cx="138675" cy="60606"/>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8" name="Google Shape;5111;p104">
              <a:extLst>
                <a:ext uri="{FF2B5EF4-FFF2-40B4-BE49-F238E27FC236}">
                  <a16:creationId xmlns:a16="http://schemas.microsoft.com/office/drawing/2014/main" id="{18B65735-5D69-5E8D-F2BE-C040E9F2187D}"/>
                </a:ext>
              </a:extLst>
            </p:cNvPr>
            <p:cNvSpPr/>
            <p:nvPr/>
          </p:nvSpPr>
          <p:spPr>
            <a:xfrm>
              <a:off x="3799634" y="3896119"/>
              <a:ext cx="84251" cy="75282"/>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49" name="Google Shape;5112;p104">
              <a:extLst>
                <a:ext uri="{FF2B5EF4-FFF2-40B4-BE49-F238E27FC236}">
                  <a16:creationId xmlns:a16="http://schemas.microsoft.com/office/drawing/2014/main" id="{D5EE559F-C726-6A5A-98B8-673F7BABBAC0}"/>
                </a:ext>
              </a:extLst>
            </p:cNvPr>
            <p:cNvSpPr/>
            <p:nvPr/>
          </p:nvSpPr>
          <p:spPr>
            <a:xfrm>
              <a:off x="3755211" y="3797477"/>
              <a:ext cx="116895" cy="110754"/>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0" name="Google Shape;5113;p104">
              <a:extLst>
                <a:ext uri="{FF2B5EF4-FFF2-40B4-BE49-F238E27FC236}">
                  <a16:creationId xmlns:a16="http://schemas.microsoft.com/office/drawing/2014/main" id="{61B2D8AD-6FAF-54E4-35CF-FB6C7C5B46CA}"/>
                </a:ext>
              </a:extLst>
            </p:cNvPr>
            <p:cNvSpPr/>
            <p:nvPr/>
          </p:nvSpPr>
          <p:spPr>
            <a:xfrm>
              <a:off x="3717162" y="3774989"/>
              <a:ext cx="158587" cy="761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1" name="Google Shape;5114;p104">
              <a:extLst>
                <a:ext uri="{FF2B5EF4-FFF2-40B4-BE49-F238E27FC236}">
                  <a16:creationId xmlns:a16="http://schemas.microsoft.com/office/drawing/2014/main" id="{D70AD47D-AD7A-C99B-BBE5-C1F15085CB0B}"/>
                </a:ext>
              </a:extLst>
            </p:cNvPr>
            <p:cNvSpPr/>
            <p:nvPr/>
          </p:nvSpPr>
          <p:spPr>
            <a:xfrm>
              <a:off x="3695423" y="3816536"/>
              <a:ext cx="62559" cy="34604"/>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2" name="Google Shape;5115;p104">
              <a:extLst>
                <a:ext uri="{FF2B5EF4-FFF2-40B4-BE49-F238E27FC236}">
                  <a16:creationId xmlns:a16="http://schemas.microsoft.com/office/drawing/2014/main" id="{22ABC7A1-06E5-8833-50BB-479E5EA435AE}"/>
                </a:ext>
              </a:extLst>
            </p:cNvPr>
            <p:cNvSpPr/>
            <p:nvPr/>
          </p:nvSpPr>
          <p:spPr>
            <a:xfrm>
              <a:off x="3723521" y="3718764"/>
              <a:ext cx="29008" cy="60606"/>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3" name="Google Shape;5116;p104">
              <a:extLst>
                <a:ext uri="{FF2B5EF4-FFF2-40B4-BE49-F238E27FC236}">
                  <a16:creationId xmlns:a16="http://schemas.microsoft.com/office/drawing/2014/main" id="{A9BAB0AA-C26C-308F-0B28-42EDEADE28B7}"/>
                </a:ext>
              </a:extLst>
            </p:cNvPr>
            <p:cNvSpPr/>
            <p:nvPr/>
          </p:nvSpPr>
          <p:spPr>
            <a:xfrm>
              <a:off x="3644727" y="3732615"/>
              <a:ext cx="103300" cy="103852"/>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4" name="Google Shape;5117;p104">
              <a:extLst>
                <a:ext uri="{FF2B5EF4-FFF2-40B4-BE49-F238E27FC236}">
                  <a16:creationId xmlns:a16="http://schemas.microsoft.com/office/drawing/2014/main" id="{1E84039D-ABED-9231-BDC7-247EAC505831}"/>
                </a:ext>
              </a:extLst>
            </p:cNvPr>
            <p:cNvSpPr/>
            <p:nvPr/>
          </p:nvSpPr>
          <p:spPr>
            <a:xfrm>
              <a:off x="3082163" y="3309605"/>
              <a:ext cx="713875" cy="50523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5" name="Google Shape;5118;p104">
              <a:extLst>
                <a:ext uri="{FF2B5EF4-FFF2-40B4-BE49-F238E27FC236}">
                  <a16:creationId xmlns:a16="http://schemas.microsoft.com/office/drawing/2014/main" id="{080D6222-06BA-B97E-C593-FA06AA0DFA4A}"/>
                </a:ext>
              </a:extLst>
            </p:cNvPr>
            <p:cNvSpPr/>
            <p:nvPr/>
          </p:nvSpPr>
          <p:spPr>
            <a:xfrm>
              <a:off x="4583172" y="4031054"/>
              <a:ext cx="70701" cy="96903"/>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6" name="Google Shape;5119;p104">
              <a:extLst>
                <a:ext uri="{FF2B5EF4-FFF2-40B4-BE49-F238E27FC236}">
                  <a16:creationId xmlns:a16="http://schemas.microsoft.com/office/drawing/2014/main" id="{3A0F314A-C0BB-B400-BE2B-CD732A83D642}"/>
                </a:ext>
              </a:extLst>
            </p:cNvPr>
            <p:cNvSpPr/>
            <p:nvPr/>
          </p:nvSpPr>
          <p:spPr>
            <a:xfrm>
              <a:off x="4495328" y="4021510"/>
              <a:ext cx="100574" cy="104719"/>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7" name="Google Shape;5120;p104">
              <a:extLst>
                <a:ext uri="{FF2B5EF4-FFF2-40B4-BE49-F238E27FC236}">
                  <a16:creationId xmlns:a16="http://schemas.microsoft.com/office/drawing/2014/main" id="{E2ACFEC9-4B14-23A6-E736-D232A57145A1}"/>
                </a:ext>
              </a:extLst>
            </p:cNvPr>
            <p:cNvSpPr/>
            <p:nvPr/>
          </p:nvSpPr>
          <p:spPr>
            <a:xfrm>
              <a:off x="4410167" y="3961851"/>
              <a:ext cx="125944" cy="180827"/>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8" name="Google Shape;5121;p104">
              <a:extLst>
                <a:ext uri="{FF2B5EF4-FFF2-40B4-BE49-F238E27FC236}">
                  <a16:creationId xmlns:a16="http://schemas.microsoft.com/office/drawing/2014/main" id="{DF786DDC-C99B-7B0D-8226-CBE327B5C92F}"/>
                </a:ext>
              </a:extLst>
            </p:cNvPr>
            <p:cNvSpPr/>
            <p:nvPr/>
          </p:nvSpPr>
          <p:spPr>
            <a:xfrm>
              <a:off x="4115772" y="3870152"/>
              <a:ext cx="332498" cy="285504"/>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59" name="Google Shape;5122;p104">
              <a:extLst>
                <a:ext uri="{FF2B5EF4-FFF2-40B4-BE49-F238E27FC236}">
                  <a16:creationId xmlns:a16="http://schemas.microsoft.com/office/drawing/2014/main" id="{4DB528F9-01AB-8EDA-557B-71A64574FD72}"/>
                </a:ext>
              </a:extLst>
            </p:cNvPr>
            <p:cNvSpPr/>
            <p:nvPr/>
          </p:nvSpPr>
          <p:spPr>
            <a:xfrm>
              <a:off x="3968094" y="3864082"/>
              <a:ext cx="300806" cy="409199"/>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60" name="Google Shape;5123;p104">
              <a:extLst>
                <a:ext uri="{FF2B5EF4-FFF2-40B4-BE49-F238E27FC236}">
                  <a16:creationId xmlns:a16="http://schemas.microsoft.com/office/drawing/2014/main" id="{C25ADAF8-E385-F182-4E52-FF770D5FDB85}"/>
                </a:ext>
              </a:extLst>
            </p:cNvPr>
            <p:cNvSpPr/>
            <p:nvPr/>
          </p:nvSpPr>
          <p:spPr>
            <a:xfrm>
              <a:off x="3916487" y="4135695"/>
              <a:ext cx="148585" cy="155777"/>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61" name="Google Shape;5124;p104">
              <a:extLst>
                <a:ext uri="{FF2B5EF4-FFF2-40B4-BE49-F238E27FC236}">
                  <a16:creationId xmlns:a16="http://schemas.microsoft.com/office/drawing/2014/main" id="{EFEA442E-09EB-3D7B-2905-7407215EB526}"/>
                </a:ext>
              </a:extLst>
            </p:cNvPr>
            <p:cNvSpPr/>
            <p:nvPr/>
          </p:nvSpPr>
          <p:spPr>
            <a:xfrm>
              <a:off x="3908302" y="4171161"/>
              <a:ext cx="322538" cy="45417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62" name="Google Shape;5125;p104">
              <a:extLst>
                <a:ext uri="{FF2B5EF4-FFF2-40B4-BE49-F238E27FC236}">
                  <a16:creationId xmlns:a16="http://schemas.microsoft.com/office/drawing/2014/main" id="{A33F071D-B2DC-4519-AE27-321F7182602F}"/>
                </a:ext>
              </a:extLst>
            </p:cNvPr>
            <p:cNvSpPr/>
            <p:nvPr/>
          </p:nvSpPr>
          <p:spPr>
            <a:xfrm>
              <a:off x="4208164" y="4407304"/>
              <a:ext cx="311670" cy="33221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63" name="Google Shape;5126;p104">
              <a:extLst>
                <a:ext uri="{FF2B5EF4-FFF2-40B4-BE49-F238E27FC236}">
                  <a16:creationId xmlns:a16="http://schemas.microsoft.com/office/drawing/2014/main" id="{2F33FB9A-04C1-8B0B-9704-9B8F298D360B}"/>
                </a:ext>
              </a:extLst>
            </p:cNvPr>
            <p:cNvSpPr/>
            <p:nvPr/>
          </p:nvSpPr>
          <p:spPr>
            <a:xfrm>
              <a:off x="4396580" y="4642619"/>
              <a:ext cx="213829" cy="215431"/>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64" name="Google Shape;5127;p104">
              <a:extLst>
                <a:ext uri="{FF2B5EF4-FFF2-40B4-BE49-F238E27FC236}">
                  <a16:creationId xmlns:a16="http://schemas.microsoft.com/office/drawing/2014/main" id="{BB3B3B21-EDB8-ACEA-9A20-DB8DF571A4E0}"/>
                </a:ext>
              </a:extLst>
            </p:cNvPr>
            <p:cNvSpPr/>
            <p:nvPr/>
          </p:nvSpPr>
          <p:spPr>
            <a:xfrm>
              <a:off x="4527022" y="4922009"/>
              <a:ext cx="126853" cy="137587"/>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65" name="Google Shape;5128;p104">
              <a:extLst>
                <a:ext uri="{FF2B5EF4-FFF2-40B4-BE49-F238E27FC236}">
                  <a16:creationId xmlns:a16="http://schemas.microsoft.com/office/drawing/2014/main" id="{2187BA81-A956-FDED-CEF6-9BE8A6D515E1}"/>
                </a:ext>
              </a:extLst>
            </p:cNvPr>
            <p:cNvGrpSpPr/>
            <p:nvPr/>
          </p:nvGrpSpPr>
          <p:grpSpPr>
            <a:xfrm>
              <a:off x="4228077" y="4710093"/>
              <a:ext cx="399559" cy="989591"/>
              <a:chOff x="2711750" y="3572300"/>
              <a:chExt cx="230725" cy="598425"/>
            </a:xfrm>
            <a:grpFill/>
          </p:grpSpPr>
          <p:sp>
            <p:nvSpPr>
              <p:cNvPr id="230" name="Google Shape;5129;p104">
                <a:extLst>
                  <a:ext uri="{FF2B5EF4-FFF2-40B4-BE49-F238E27FC236}">
                    <a16:creationId xmlns:a16="http://schemas.microsoft.com/office/drawing/2014/main" id="{F653432C-25EA-9ACC-16FC-893A7E262B38}"/>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31" name="Google Shape;5130;p104">
                <a:extLst>
                  <a:ext uri="{FF2B5EF4-FFF2-40B4-BE49-F238E27FC236}">
                    <a16:creationId xmlns:a16="http://schemas.microsoft.com/office/drawing/2014/main" id="{194B2247-0831-9630-B806-92C1CF128D02}"/>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66" name="Google Shape;5131;p104">
              <a:extLst>
                <a:ext uri="{FF2B5EF4-FFF2-40B4-BE49-F238E27FC236}">
                  <a16:creationId xmlns:a16="http://schemas.microsoft.com/office/drawing/2014/main" id="{75D847F2-956A-400E-1658-6648B3E363C7}"/>
                </a:ext>
              </a:extLst>
            </p:cNvPr>
            <p:cNvSpPr/>
            <p:nvPr/>
          </p:nvSpPr>
          <p:spPr>
            <a:xfrm>
              <a:off x="8890597" y="3511145"/>
              <a:ext cx="45329" cy="101288"/>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67" name="Google Shape;5132;p104">
              <a:extLst>
                <a:ext uri="{FF2B5EF4-FFF2-40B4-BE49-F238E27FC236}">
                  <a16:creationId xmlns:a16="http://schemas.microsoft.com/office/drawing/2014/main" id="{9BF39A4F-5EE5-2A3E-ADC9-D2DF01ED49AA}"/>
                </a:ext>
              </a:extLst>
            </p:cNvPr>
            <p:cNvGrpSpPr/>
            <p:nvPr/>
          </p:nvGrpSpPr>
          <p:grpSpPr>
            <a:xfrm>
              <a:off x="6080588" y="1489637"/>
              <a:ext cx="265476" cy="275128"/>
              <a:chOff x="3781475" y="1624825"/>
              <a:chExt cx="153300" cy="166375"/>
            </a:xfrm>
            <a:grpFill/>
          </p:grpSpPr>
          <p:sp>
            <p:nvSpPr>
              <p:cNvPr id="226" name="Google Shape;5133;p104">
                <a:extLst>
                  <a:ext uri="{FF2B5EF4-FFF2-40B4-BE49-F238E27FC236}">
                    <a16:creationId xmlns:a16="http://schemas.microsoft.com/office/drawing/2014/main" id="{7084589A-EE27-65BF-F341-C975D4077F49}"/>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7" name="Google Shape;5134;p104">
                <a:extLst>
                  <a:ext uri="{FF2B5EF4-FFF2-40B4-BE49-F238E27FC236}">
                    <a16:creationId xmlns:a16="http://schemas.microsoft.com/office/drawing/2014/main" id="{501D79D0-F48C-F15D-B299-1928DB38AED1}"/>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8" name="Google Shape;5135;p104">
                <a:extLst>
                  <a:ext uri="{FF2B5EF4-FFF2-40B4-BE49-F238E27FC236}">
                    <a16:creationId xmlns:a16="http://schemas.microsoft.com/office/drawing/2014/main" id="{D343E5CE-1B58-DF21-2455-137CCB25E86D}"/>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9" name="Google Shape;5136;p104">
                <a:extLst>
                  <a:ext uri="{FF2B5EF4-FFF2-40B4-BE49-F238E27FC236}">
                    <a16:creationId xmlns:a16="http://schemas.microsoft.com/office/drawing/2014/main" id="{E3264DA9-976A-1371-6B1F-A1BD396EA443}"/>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68" name="Google Shape;5137;p104">
              <a:extLst>
                <a:ext uri="{FF2B5EF4-FFF2-40B4-BE49-F238E27FC236}">
                  <a16:creationId xmlns:a16="http://schemas.microsoft.com/office/drawing/2014/main" id="{C6D9B4E6-AE08-1E9F-E6A6-CEA4854CC1A2}"/>
                </a:ext>
              </a:extLst>
            </p:cNvPr>
            <p:cNvSpPr/>
            <p:nvPr/>
          </p:nvSpPr>
          <p:spPr>
            <a:xfrm>
              <a:off x="9076333" y="2832113"/>
              <a:ext cx="303494" cy="507841"/>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69" name="Google Shape;5138;p104">
              <a:extLst>
                <a:ext uri="{FF2B5EF4-FFF2-40B4-BE49-F238E27FC236}">
                  <a16:creationId xmlns:a16="http://schemas.microsoft.com/office/drawing/2014/main" id="{1DF5BC2C-2E37-5172-2483-CD5BBBCFD08A}"/>
                </a:ext>
              </a:extLst>
            </p:cNvPr>
            <p:cNvSpPr/>
            <p:nvPr/>
          </p:nvSpPr>
          <p:spPr>
            <a:xfrm>
              <a:off x="8953116" y="3097693"/>
              <a:ext cx="104210" cy="138454"/>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0" name="Google Shape;5139;p104">
              <a:extLst>
                <a:ext uri="{FF2B5EF4-FFF2-40B4-BE49-F238E27FC236}">
                  <a16:creationId xmlns:a16="http://schemas.microsoft.com/office/drawing/2014/main" id="{A12C01F5-4CBF-3F22-ACCB-663B1370B8F8}"/>
                </a:ext>
              </a:extLst>
            </p:cNvPr>
            <p:cNvSpPr/>
            <p:nvPr/>
          </p:nvSpPr>
          <p:spPr>
            <a:xfrm>
              <a:off x="8902372" y="2938529"/>
              <a:ext cx="118712" cy="194678"/>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1" name="Google Shape;5140;p104">
              <a:extLst>
                <a:ext uri="{FF2B5EF4-FFF2-40B4-BE49-F238E27FC236}">
                  <a16:creationId xmlns:a16="http://schemas.microsoft.com/office/drawing/2014/main" id="{3F722EB6-6E91-F4E1-4D83-1CAC3203AD8E}"/>
                </a:ext>
              </a:extLst>
            </p:cNvPr>
            <p:cNvSpPr/>
            <p:nvPr/>
          </p:nvSpPr>
          <p:spPr>
            <a:xfrm>
              <a:off x="7940338" y="2685935"/>
              <a:ext cx="770034" cy="346939"/>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2" name="Google Shape;5141;p104">
              <a:extLst>
                <a:ext uri="{FF2B5EF4-FFF2-40B4-BE49-F238E27FC236}">
                  <a16:creationId xmlns:a16="http://schemas.microsoft.com/office/drawing/2014/main" id="{D6ABCE39-825B-6614-D7C4-34BA230CEBA5}"/>
                </a:ext>
              </a:extLst>
            </p:cNvPr>
            <p:cNvSpPr/>
            <p:nvPr/>
          </p:nvSpPr>
          <p:spPr>
            <a:xfrm>
              <a:off x="9454981" y="4239503"/>
              <a:ext cx="244609" cy="1998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3" name="Google Shape;5142;p104">
              <a:extLst>
                <a:ext uri="{FF2B5EF4-FFF2-40B4-BE49-F238E27FC236}">
                  <a16:creationId xmlns:a16="http://schemas.microsoft.com/office/drawing/2014/main" id="{11818D17-1F37-A81C-4592-582AF4942D32}"/>
                </a:ext>
              </a:extLst>
            </p:cNvPr>
            <p:cNvSpPr/>
            <p:nvPr/>
          </p:nvSpPr>
          <p:spPr>
            <a:xfrm>
              <a:off x="8906922" y="3699747"/>
              <a:ext cx="199325" cy="33221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4" name="Google Shape;5143;p104">
              <a:extLst>
                <a:ext uri="{FF2B5EF4-FFF2-40B4-BE49-F238E27FC236}">
                  <a16:creationId xmlns:a16="http://schemas.microsoft.com/office/drawing/2014/main" id="{1D7C8145-A852-02EA-21EB-D3F4D52D88DA}"/>
                </a:ext>
              </a:extLst>
            </p:cNvPr>
            <p:cNvSpPr/>
            <p:nvPr/>
          </p:nvSpPr>
          <p:spPr>
            <a:xfrm>
              <a:off x="9009268" y="4384817"/>
              <a:ext cx="96982" cy="48494"/>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75" name="Google Shape;5144;p104">
              <a:extLst>
                <a:ext uri="{FF2B5EF4-FFF2-40B4-BE49-F238E27FC236}">
                  <a16:creationId xmlns:a16="http://schemas.microsoft.com/office/drawing/2014/main" id="{BE052AF0-DCDB-5158-4C69-5D46A76BDFDD}"/>
                </a:ext>
              </a:extLst>
            </p:cNvPr>
            <p:cNvGrpSpPr/>
            <p:nvPr/>
          </p:nvGrpSpPr>
          <p:grpSpPr>
            <a:xfrm>
              <a:off x="8309028" y="4031058"/>
              <a:ext cx="1151409" cy="368518"/>
              <a:chOff x="5068275" y="3161675"/>
              <a:chExt cx="664875" cy="222850"/>
            </a:xfrm>
            <a:grpFill/>
          </p:grpSpPr>
          <p:sp>
            <p:nvSpPr>
              <p:cNvPr id="222" name="Google Shape;5145;p104">
                <a:extLst>
                  <a:ext uri="{FF2B5EF4-FFF2-40B4-BE49-F238E27FC236}">
                    <a16:creationId xmlns:a16="http://schemas.microsoft.com/office/drawing/2014/main" id="{61BA81A0-19B0-F0A8-42EF-3A94C06CD751}"/>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3" name="Google Shape;5146;p104">
                <a:extLst>
                  <a:ext uri="{FF2B5EF4-FFF2-40B4-BE49-F238E27FC236}">
                    <a16:creationId xmlns:a16="http://schemas.microsoft.com/office/drawing/2014/main" id="{8859C3DF-75CA-EB49-2DE1-1BDD388E9C85}"/>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4" name="Google Shape;5147;p104">
                <a:extLst>
                  <a:ext uri="{FF2B5EF4-FFF2-40B4-BE49-F238E27FC236}">
                    <a16:creationId xmlns:a16="http://schemas.microsoft.com/office/drawing/2014/main" id="{7193CBAE-E5CB-4C51-AE42-47E6804073D2}"/>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5" name="Google Shape;5148;p104">
                <a:extLst>
                  <a:ext uri="{FF2B5EF4-FFF2-40B4-BE49-F238E27FC236}">
                    <a16:creationId xmlns:a16="http://schemas.microsoft.com/office/drawing/2014/main" id="{668AB691-4E71-0617-CC05-E57F1A343345}"/>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76" name="Google Shape;5149;p104">
              <a:extLst>
                <a:ext uri="{FF2B5EF4-FFF2-40B4-BE49-F238E27FC236}">
                  <a16:creationId xmlns:a16="http://schemas.microsoft.com/office/drawing/2014/main" id="{939C8584-27A4-6AB0-21CB-FFC9858B5BBA}"/>
                </a:ext>
              </a:extLst>
            </p:cNvPr>
            <p:cNvSpPr/>
            <p:nvPr/>
          </p:nvSpPr>
          <p:spPr>
            <a:xfrm>
              <a:off x="8432245" y="4005097"/>
              <a:ext cx="108757" cy="135848"/>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7" name="Google Shape;5150;p104">
              <a:extLst>
                <a:ext uri="{FF2B5EF4-FFF2-40B4-BE49-F238E27FC236}">
                  <a16:creationId xmlns:a16="http://schemas.microsoft.com/office/drawing/2014/main" id="{8389883B-2C68-8718-E3D1-7C1ED279491B}"/>
                </a:ext>
              </a:extLst>
            </p:cNvPr>
            <p:cNvSpPr/>
            <p:nvPr/>
          </p:nvSpPr>
          <p:spPr>
            <a:xfrm>
              <a:off x="8674084" y="3999887"/>
              <a:ext cx="237381" cy="153171"/>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8" name="Google Shape;5151;p104">
              <a:extLst>
                <a:ext uri="{FF2B5EF4-FFF2-40B4-BE49-F238E27FC236}">
                  <a16:creationId xmlns:a16="http://schemas.microsoft.com/office/drawing/2014/main" id="{E114C15B-07B6-73CD-CFA0-B9547494D9DF}"/>
                </a:ext>
              </a:extLst>
            </p:cNvPr>
            <p:cNvSpPr/>
            <p:nvPr/>
          </p:nvSpPr>
          <p:spPr>
            <a:xfrm>
              <a:off x="8452160" y="3577794"/>
              <a:ext cx="206604" cy="381499"/>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79" name="Google Shape;5152;p104">
              <a:extLst>
                <a:ext uri="{FF2B5EF4-FFF2-40B4-BE49-F238E27FC236}">
                  <a16:creationId xmlns:a16="http://schemas.microsoft.com/office/drawing/2014/main" id="{7E402E78-19B9-9C6A-C6AF-A0396D0037B5}"/>
                </a:ext>
              </a:extLst>
            </p:cNvPr>
            <p:cNvSpPr/>
            <p:nvPr/>
          </p:nvSpPr>
          <p:spPr>
            <a:xfrm>
              <a:off x="8479349" y="3805293"/>
              <a:ext cx="131399" cy="108148"/>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0" name="Google Shape;5153;p104">
              <a:extLst>
                <a:ext uri="{FF2B5EF4-FFF2-40B4-BE49-F238E27FC236}">
                  <a16:creationId xmlns:a16="http://schemas.microsoft.com/office/drawing/2014/main" id="{16900277-BE94-B7C4-D316-96C10C2FF429}"/>
                </a:ext>
              </a:extLst>
            </p:cNvPr>
            <p:cNvSpPr/>
            <p:nvPr/>
          </p:nvSpPr>
          <p:spPr>
            <a:xfrm>
              <a:off x="8405056" y="3603709"/>
              <a:ext cx="202965" cy="22411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1" name="Google Shape;5154;p104">
              <a:extLst>
                <a:ext uri="{FF2B5EF4-FFF2-40B4-BE49-F238E27FC236}">
                  <a16:creationId xmlns:a16="http://schemas.microsoft.com/office/drawing/2014/main" id="{0DBA476A-AA47-2311-B58B-5CEEBDA577AD}"/>
                </a:ext>
              </a:extLst>
            </p:cNvPr>
            <p:cNvSpPr/>
            <p:nvPr/>
          </p:nvSpPr>
          <p:spPr>
            <a:xfrm>
              <a:off x="8345268" y="3655634"/>
              <a:ext cx="211106" cy="37546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2" name="Google Shape;5155;p104">
              <a:extLst>
                <a:ext uri="{FF2B5EF4-FFF2-40B4-BE49-F238E27FC236}">
                  <a16:creationId xmlns:a16="http://schemas.microsoft.com/office/drawing/2014/main" id="{87D624D5-0A89-A127-645D-12426E152B29}"/>
                </a:ext>
              </a:extLst>
            </p:cNvPr>
            <p:cNvSpPr/>
            <p:nvPr/>
          </p:nvSpPr>
          <p:spPr>
            <a:xfrm>
              <a:off x="8207589" y="3450627"/>
              <a:ext cx="221972" cy="476668"/>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3" name="Google Shape;5156;p104">
              <a:extLst>
                <a:ext uri="{FF2B5EF4-FFF2-40B4-BE49-F238E27FC236}">
                  <a16:creationId xmlns:a16="http://schemas.microsoft.com/office/drawing/2014/main" id="{43C0FC45-01A1-9CD8-F5AE-ECF8305DB222}"/>
                </a:ext>
              </a:extLst>
            </p:cNvPr>
            <p:cNvSpPr/>
            <p:nvPr/>
          </p:nvSpPr>
          <p:spPr>
            <a:xfrm>
              <a:off x="8089828" y="3493866"/>
              <a:ext cx="128668" cy="15834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4" name="Google Shape;5157;p104">
              <a:extLst>
                <a:ext uri="{FF2B5EF4-FFF2-40B4-BE49-F238E27FC236}">
                  <a16:creationId xmlns:a16="http://schemas.microsoft.com/office/drawing/2014/main" id="{D8799F97-8B0E-A7E4-8421-738D9ED35CB2}"/>
                </a:ext>
              </a:extLst>
            </p:cNvPr>
            <p:cNvSpPr/>
            <p:nvPr/>
          </p:nvSpPr>
          <p:spPr>
            <a:xfrm>
              <a:off x="6090550" y="2595975"/>
              <a:ext cx="96072" cy="112493"/>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5" name="Google Shape;5158;p104">
              <a:extLst>
                <a:ext uri="{FF2B5EF4-FFF2-40B4-BE49-F238E27FC236}">
                  <a16:creationId xmlns:a16="http://schemas.microsoft.com/office/drawing/2014/main" id="{AEF72196-32F2-4630-99DA-B9C2560BCE75}"/>
                </a:ext>
              </a:extLst>
            </p:cNvPr>
            <p:cNvSpPr/>
            <p:nvPr/>
          </p:nvSpPr>
          <p:spPr>
            <a:xfrm>
              <a:off x="6014484" y="2040631"/>
              <a:ext cx="502775" cy="557989"/>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6" name="Google Shape;5159;p104">
              <a:extLst>
                <a:ext uri="{FF2B5EF4-FFF2-40B4-BE49-F238E27FC236}">
                  <a16:creationId xmlns:a16="http://schemas.microsoft.com/office/drawing/2014/main" id="{DE50113E-7CAA-4A3C-F310-E4E2DEC36A56}"/>
                </a:ext>
              </a:extLst>
            </p:cNvPr>
            <p:cNvSpPr/>
            <p:nvPr/>
          </p:nvSpPr>
          <p:spPr>
            <a:xfrm>
              <a:off x="6153071" y="2146176"/>
              <a:ext cx="249163" cy="53723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7" name="Google Shape;5160;p104">
              <a:extLst>
                <a:ext uri="{FF2B5EF4-FFF2-40B4-BE49-F238E27FC236}">
                  <a16:creationId xmlns:a16="http://schemas.microsoft.com/office/drawing/2014/main" id="{5B5E30B6-1948-E70D-E56D-0F6FF9B9ACD9}"/>
                </a:ext>
              </a:extLst>
            </p:cNvPr>
            <p:cNvSpPr/>
            <p:nvPr/>
          </p:nvSpPr>
          <p:spPr>
            <a:xfrm>
              <a:off x="6417595" y="2525069"/>
              <a:ext cx="99664" cy="86529"/>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8" name="Google Shape;5161;p104">
              <a:extLst>
                <a:ext uri="{FF2B5EF4-FFF2-40B4-BE49-F238E27FC236}">
                  <a16:creationId xmlns:a16="http://schemas.microsoft.com/office/drawing/2014/main" id="{EF421B35-9799-B34D-64F7-74A87EF0FDCD}"/>
                </a:ext>
              </a:extLst>
            </p:cNvPr>
            <p:cNvSpPr/>
            <p:nvPr/>
          </p:nvSpPr>
          <p:spPr>
            <a:xfrm>
              <a:off x="6371399" y="2587330"/>
              <a:ext cx="158541" cy="82229"/>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89" name="Google Shape;5162;p104">
              <a:extLst>
                <a:ext uri="{FF2B5EF4-FFF2-40B4-BE49-F238E27FC236}">
                  <a16:creationId xmlns:a16="http://schemas.microsoft.com/office/drawing/2014/main" id="{6722212D-0201-6BE6-F989-A2DD01A0E97E}"/>
                </a:ext>
              </a:extLst>
            </p:cNvPr>
            <p:cNvSpPr/>
            <p:nvPr/>
          </p:nvSpPr>
          <p:spPr>
            <a:xfrm>
              <a:off x="6376810" y="2643555"/>
              <a:ext cx="123261" cy="86529"/>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0" name="Google Shape;5163;p104">
              <a:extLst>
                <a:ext uri="{FF2B5EF4-FFF2-40B4-BE49-F238E27FC236}">
                  <a16:creationId xmlns:a16="http://schemas.microsoft.com/office/drawing/2014/main" id="{B13B0EBF-1A83-FD17-B732-B64DADDDAC25}"/>
                </a:ext>
              </a:extLst>
            </p:cNvPr>
            <p:cNvSpPr/>
            <p:nvPr/>
          </p:nvSpPr>
          <p:spPr>
            <a:xfrm>
              <a:off x="6435691" y="2649640"/>
              <a:ext cx="209327" cy="154863"/>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1" name="Google Shape;5164;p104">
              <a:extLst>
                <a:ext uri="{FF2B5EF4-FFF2-40B4-BE49-F238E27FC236}">
                  <a16:creationId xmlns:a16="http://schemas.microsoft.com/office/drawing/2014/main" id="{F96D6F9A-D9B4-CDDA-B394-AA13644B759E}"/>
                </a:ext>
              </a:extLst>
            </p:cNvPr>
            <p:cNvSpPr/>
            <p:nvPr/>
          </p:nvSpPr>
          <p:spPr>
            <a:xfrm>
              <a:off x="6291649" y="2901319"/>
              <a:ext cx="144084" cy="89131"/>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2" name="Google Shape;5165;p104">
              <a:extLst>
                <a:ext uri="{FF2B5EF4-FFF2-40B4-BE49-F238E27FC236}">
                  <a16:creationId xmlns:a16="http://schemas.microsoft.com/office/drawing/2014/main" id="{A76E9FDB-303E-4900-F122-D95E36DFDB0D}"/>
                </a:ext>
              </a:extLst>
            </p:cNvPr>
            <p:cNvSpPr/>
            <p:nvPr/>
          </p:nvSpPr>
          <p:spPr>
            <a:xfrm>
              <a:off x="6303427" y="2875403"/>
              <a:ext cx="124171" cy="51925"/>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3" name="Google Shape;5166;p104">
              <a:extLst>
                <a:ext uri="{FF2B5EF4-FFF2-40B4-BE49-F238E27FC236}">
                  <a16:creationId xmlns:a16="http://schemas.microsoft.com/office/drawing/2014/main" id="{F18FFAE7-0137-3F9D-E665-8D6EFB9A44B3}"/>
                </a:ext>
              </a:extLst>
            </p:cNvPr>
            <p:cNvSpPr/>
            <p:nvPr/>
          </p:nvSpPr>
          <p:spPr>
            <a:xfrm>
              <a:off x="6368672" y="3078674"/>
              <a:ext cx="47148" cy="86529"/>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4" name="Google Shape;5167;p104">
              <a:extLst>
                <a:ext uri="{FF2B5EF4-FFF2-40B4-BE49-F238E27FC236}">
                  <a16:creationId xmlns:a16="http://schemas.microsoft.com/office/drawing/2014/main" id="{5CF6ADBA-FE3A-DAF9-28E0-3869424F27F8}"/>
                </a:ext>
              </a:extLst>
            </p:cNvPr>
            <p:cNvSpPr/>
            <p:nvPr/>
          </p:nvSpPr>
          <p:spPr>
            <a:xfrm>
              <a:off x="6346029" y="3046679"/>
              <a:ext cx="45329" cy="54529"/>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5" name="Google Shape;5168;p104">
              <a:extLst>
                <a:ext uri="{FF2B5EF4-FFF2-40B4-BE49-F238E27FC236}">
                  <a16:creationId xmlns:a16="http://schemas.microsoft.com/office/drawing/2014/main" id="{D056F77A-C9E9-7E89-82FD-7D24CAAC1B7C}"/>
                </a:ext>
              </a:extLst>
            </p:cNvPr>
            <p:cNvSpPr/>
            <p:nvPr/>
          </p:nvSpPr>
          <p:spPr>
            <a:xfrm>
              <a:off x="6278103" y="3000832"/>
              <a:ext cx="94253" cy="78758"/>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6" name="Google Shape;5169;p104">
              <a:extLst>
                <a:ext uri="{FF2B5EF4-FFF2-40B4-BE49-F238E27FC236}">
                  <a16:creationId xmlns:a16="http://schemas.microsoft.com/office/drawing/2014/main" id="{3222BFD0-E4CC-8E80-73C0-83ECC0B25E63}"/>
                </a:ext>
              </a:extLst>
            </p:cNvPr>
            <p:cNvSpPr/>
            <p:nvPr/>
          </p:nvSpPr>
          <p:spPr>
            <a:xfrm>
              <a:off x="6226446" y="2954982"/>
              <a:ext cx="73427" cy="44153"/>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7" name="Google Shape;5170;p104">
              <a:extLst>
                <a:ext uri="{FF2B5EF4-FFF2-40B4-BE49-F238E27FC236}">
                  <a16:creationId xmlns:a16="http://schemas.microsoft.com/office/drawing/2014/main" id="{4608846B-3F9C-2C32-1443-3ACAB1BAD8F2}"/>
                </a:ext>
              </a:extLst>
            </p:cNvPr>
            <p:cNvSpPr/>
            <p:nvPr/>
          </p:nvSpPr>
          <p:spPr>
            <a:xfrm>
              <a:off x="6132248" y="2888337"/>
              <a:ext cx="173043" cy="7962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8" name="Google Shape;5171;p104">
              <a:extLst>
                <a:ext uri="{FF2B5EF4-FFF2-40B4-BE49-F238E27FC236}">
                  <a16:creationId xmlns:a16="http://schemas.microsoft.com/office/drawing/2014/main" id="{C66BF7C2-E6A6-10FC-5518-B8425FCB50EF}"/>
                </a:ext>
              </a:extLst>
            </p:cNvPr>
            <p:cNvSpPr/>
            <p:nvPr/>
          </p:nvSpPr>
          <p:spPr>
            <a:xfrm>
              <a:off x="6230086" y="2698048"/>
              <a:ext cx="229198" cy="184302"/>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99" name="Google Shape;5172;p104">
              <a:extLst>
                <a:ext uri="{FF2B5EF4-FFF2-40B4-BE49-F238E27FC236}">
                  <a16:creationId xmlns:a16="http://schemas.microsoft.com/office/drawing/2014/main" id="{FF27E871-B54B-A5F8-4949-8FF6B513E892}"/>
                </a:ext>
              </a:extLst>
            </p:cNvPr>
            <p:cNvSpPr/>
            <p:nvPr/>
          </p:nvSpPr>
          <p:spPr>
            <a:xfrm>
              <a:off x="6184757" y="2825215"/>
              <a:ext cx="183046" cy="761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00" name="Google Shape;5173;p104">
              <a:extLst>
                <a:ext uri="{FF2B5EF4-FFF2-40B4-BE49-F238E27FC236}">
                  <a16:creationId xmlns:a16="http://schemas.microsoft.com/office/drawing/2014/main" id="{2AD93C37-7D27-A176-4C60-B1DC125E1FB3}"/>
                </a:ext>
              </a:extLst>
            </p:cNvPr>
            <p:cNvSpPr/>
            <p:nvPr/>
          </p:nvSpPr>
          <p:spPr>
            <a:xfrm>
              <a:off x="6042535" y="2698919"/>
              <a:ext cx="208418" cy="237921"/>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01" name="Google Shape;5174;p104">
              <a:extLst>
                <a:ext uri="{FF2B5EF4-FFF2-40B4-BE49-F238E27FC236}">
                  <a16:creationId xmlns:a16="http://schemas.microsoft.com/office/drawing/2014/main" id="{FF8EB6DB-7CC6-5544-0577-6851BC53F888}"/>
                </a:ext>
              </a:extLst>
            </p:cNvPr>
            <p:cNvSpPr/>
            <p:nvPr/>
          </p:nvSpPr>
          <p:spPr>
            <a:xfrm>
              <a:off x="5987293" y="2750838"/>
              <a:ext cx="89706" cy="77888"/>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02" name="Google Shape;5175;p104">
              <a:extLst>
                <a:ext uri="{FF2B5EF4-FFF2-40B4-BE49-F238E27FC236}">
                  <a16:creationId xmlns:a16="http://schemas.microsoft.com/office/drawing/2014/main" id="{5CC609F0-EBF5-5531-2234-6553C20A1251}"/>
                </a:ext>
              </a:extLst>
            </p:cNvPr>
            <p:cNvSpPr/>
            <p:nvPr/>
          </p:nvSpPr>
          <p:spPr>
            <a:xfrm>
              <a:off x="5979158" y="2814835"/>
              <a:ext cx="70701" cy="58004"/>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03" name="Google Shape;5176;p104">
              <a:extLst>
                <a:ext uri="{FF2B5EF4-FFF2-40B4-BE49-F238E27FC236}">
                  <a16:creationId xmlns:a16="http://schemas.microsoft.com/office/drawing/2014/main" id="{0CB27D8C-AFE7-9FB8-2092-84F3542CF96C}"/>
                </a:ext>
              </a:extLst>
            </p:cNvPr>
            <p:cNvSpPr/>
            <p:nvPr/>
          </p:nvSpPr>
          <p:spPr>
            <a:xfrm>
              <a:off x="6040760" y="2853776"/>
              <a:ext cx="17230" cy="23356"/>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04" name="Google Shape;5177;p104">
              <a:extLst>
                <a:ext uri="{FF2B5EF4-FFF2-40B4-BE49-F238E27FC236}">
                  <a16:creationId xmlns:a16="http://schemas.microsoft.com/office/drawing/2014/main" id="{6FC6C388-1E38-DBA2-6188-652C25EA0FD3}"/>
                </a:ext>
              </a:extLst>
            </p:cNvPr>
            <p:cNvSpPr/>
            <p:nvPr/>
          </p:nvSpPr>
          <p:spPr>
            <a:xfrm>
              <a:off x="5683843" y="2683371"/>
              <a:ext cx="100574" cy="127167"/>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105" name="Google Shape;5178;p104">
              <a:extLst>
                <a:ext uri="{FF2B5EF4-FFF2-40B4-BE49-F238E27FC236}">
                  <a16:creationId xmlns:a16="http://schemas.microsoft.com/office/drawing/2014/main" id="{A89FBF9F-19A1-8DE5-59DC-E2790749EDCE}"/>
                </a:ext>
              </a:extLst>
            </p:cNvPr>
            <p:cNvGrpSpPr/>
            <p:nvPr/>
          </p:nvGrpSpPr>
          <p:grpSpPr>
            <a:xfrm>
              <a:off x="5742724" y="2575223"/>
              <a:ext cx="216511" cy="289848"/>
              <a:chOff x="3586375" y="2281300"/>
              <a:chExt cx="125025" cy="175275"/>
            </a:xfrm>
            <a:grpFill/>
          </p:grpSpPr>
          <p:sp>
            <p:nvSpPr>
              <p:cNvPr id="220" name="Google Shape;5179;p104">
                <a:extLst>
                  <a:ext uri="{FF2B5EF4-FFF2-40B4-BE49-F238E27FC236}">
                    <a16:creationId xmlns:a16="http://schemas.microsoft.com/office/drawing/2014/main" id="{D274D185-DB3A-3431-54A5-BCAA73BF540F}"/>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21" name="Google Shape;5180;p104">
                <a:extLst>
                  <a:ext uri="{FF2B5EF4-FFF2-40B4-BE49-F238E27FC236}">
                    <a16:creationId xmlns:a16="http://schemas.microsoft.com/office/drawing/2014/main" id="{5D617FCE-6C1D-662D-20C6-27FC21A8B2B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106" name="Google Shape;5181;p104">
              <a:extLst>
                <a:ext uri="{FF2B5EF4-FFF2-40B4-BE49-F238E27FC236}">
                  <a16:creationId xmlns:a16="http://schemas.microsoft.com/office/drawing/2014/main" id="{FEFBAA6A-C17A-FAAD-F060-527FE8AC68C9}"/>
                </a:ext>
              </a:extLst>
            </p:cNvPr>
            <p:cNvSpPr/>
            <p:nvPr/>
          </p:nvSpPr>
          <p:spPr>
            <a:xfrm>
              <a:off x="6980115" y="4456623"/>
              <a:ext cx="190278" cy="339992"/>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107" name="Google Shape;5182;p104">
              <a:extLst>
                <a:ext uri="{FF2B5EF4-FFF2-40B4-BE49-F238E27FC236}">
                  <a16:creationId xmlns:a16="http://schemas.microsoft.com/office/drawing/2014/main" id="{DEC7588C-BC0C-5712-E4E9-1CE69E530042}"/>
                </a:ext>
              </a:extLst>
            </p:cNvPr>
            <p:cNvGrpSpPr/>
            <p:nvPr/>
          </p:nvGrpSpPr>
          <p:grpSpPr>
            <a:xfrm>
              <a:off x="8708547" y="4445383"/>
              <a:ext cx="998278" cy="1019026"/>
              <a:chOff x="5298975" y="3412225"/>
              <a:chExt cx="576450" cy="616225"/>
            </a:xfrm>
            <a:grpFill/>
          </p:grpSpPr>
          <p:sp>
            <p:nvSpPr>
              <p:cNvPr id="218" name="Google Shape;5183;p104">
                <a:extLst>
                  <a:ext uri="{FF2B5EF4-FFF2-40B4-BE49-F238E27FC236}">
                    <a16:creationId xmlns:a16="http://schemas.microsoft.com/office/drawing/2014/main" id="{0B893F7A-AD1A-EF2B-8C5F-CD94D649613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9" name="Google Shape;5184;p104">
                <a:extLst>
                  <a:ext uri="{FF2B5EF4-FFF2-40B4-BE49-F238E27FC236}">
                    <a16:creationId xmlns:a16="http://schemas.microsoft.com/office/drawing/2014/main" id="{C6F4E260-871C-CFD5-B238-D7AD1985FAA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grpSp>
          <p:nvGrpSpPr>
            <p:cNvPr id="108" name="Google Shape;5185;p104">
              <a:extLst>
                <a:ext uri="{FF2B5EF4-FFF2-40B4-BE49-F238E27FC236}">
                  <a16:creationId xmlns:a16="http://schemas.microsoft.com/office/drawing/2014/main" id="{1327A4C4-E3B3-9269-8BDB-6BCBBE7147A7}"/>
                </a:ext>
              </a:extLst>
            </p:cNvPr>
            <p:cNvGrpSpPr/>
            <p:nvPr/>
          </p:nvGrpSpPr>
          <p:grpSpPr>
            <a:xfrm>
              <a:off x="9839945" y="5172868"/>
              <a:ext cx="400424" cy="474927"/>
              <a:chOff x="5952300" y="3852150"/>
              <a:chExt cx="231225" cy="287200"/>
            </a:xfrm>
            <a:grpFill/>
          </p:grpSpPr>
          <p:sp>
            <p:nvSpPr>
              <p:cNvPr id="216" name="Google Shape;5186;p104">
                <a:extLst>
                  <a:ext uri="{FF2B5EF4-FFF2-40B4-BE49-F238E27FC236}">
                    <a16:creationId xmlns:a16="http://schemas.microsoft.com/office/drawing/2014/main" id="{2C1EC3DB-795C-DBA3-9E47-85E900AAEC6B}"/>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7" name="Google Shape;5187;p104">
                <a:extLst>
                  <a:ext uri="{FF2B5EF4-FFF2-40B4-BE49-F238E27FC236}">
                    <a16:creationId xmlns:a16="http://schemas.microsoft.com/office/drawing/2014/main" id="{47689F0F-018D-60DB-787D-FAAF0DB996FD}"/>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109" name="Google Shape;5188;p104">
              <a:extLst>
                <a:ext uri="{FF2B5EF4-FFF2-40B4-BE49-F238E27FC236}">
                  <a16:creationId xmlns:a16="http://schemas.microsoft.com/office/drawing/2014/main" id="{1D988790-4F9F-1CF8-04D6-B54A012C4022}"/>
                </a:ext>
              </a:extLst>
            </p:cNvPr>
            <p:cNvSpPr/>
            <p:nvPr/>
          </p:nvSpPr>
          <p:spPr>
            <a:xfrm>
              <a:off x="5419313" y="2256888"/>
              <a:ext cx="220147" cy="128077"/>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0" name="Google Shape;5189;p104">
              <a:extLst>
                <a:ext uri="{FF2B5EF4-FFF2-40B4-BE49-F238E27FC236}">
                  <a16:creationId xmlns:a16="http://schemas.microsoft.com/office/drawing/2014/main" id="{B1152DDA-8222-E069-9B56-54297214B3E0}"/>
                </a:ext>
              </a:extLst>
            </p:cNvPr>
            <p:cNvSpPr/>
            <p:nvPr/>
          </p:nvSpPr>
          <p:spPr>
            <a:xfrm>
              <a:off x="7527257" y="2564842"/>
              <a:ext cx="1533695" cy="1093439"/>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1" name="Google Shape;5190;p104">
              <a:extLst>
                <a:ext uri="{FF2B5EF4-FFF2-40B4-BE49-F238E27FC236}">
                  <a16:creationId xmlns:a16="http://schemas.microsoft.com/office/drawing/2014/main" id="{19F730CD-F253-FC7F-CAC6-064FD3EA1633}"/>
                </a:ext>
              </a:extLst>
            </p:cNvPr>
            <p:cNvSpPr/>
            <p:nvPr/>
          </p:nvSpPr>
          <p:spPr>
            <a:xfrm>
              <a:off x="8452144" y="3603709"/>
              <a:ext cx="2771" cy="3515"/>
            </a:xfrm>
            <a:custGeom>
              <a:avLst/>
              <a:gdLst/>
              <a:ahLst/>
              <a:cxnLst/>
              <a:rect l="l" t="t" r="r" b="b"/>
              <a:pathLst>
                <a:path w="64" h="85" extrusionOk="0">
                  <a:moveTo>
                    <a:pt x="63" y="85"/>
                  </a:move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2" name="Google Shape;5191;p104">
              <a:extLst>
                <a:ext uri="{FF2B5EF4-FFF2-40B4-BE49-F238E27FC236}">
                  <a16:creationId xmlns:a16="http://schemas.microsoft.com/office/drawing/2014/main" id="{96014FB9-EF21-347E-F4AB-1020A8054C39}"/>
                </a:ext>
              </a:extLst>
            </p:cNvPr>
            <p:cNvSpPr/>
            <p:nvPr/>
          </p:nvSpPr>
          <p:spPr>
            <a:xfrm>
              <a:off x="8423181" y="3628807"/>
              <a:ext cx="4546" cy="4381"/>
            </a:xfrm>
            <a:custGeom>
              <a:avLst/>
              <a:gdLst/>
              <a:ahLst/>
              <a:cxnLst/>
              <a:rect l="l" t="t" r="r" b="b"/>
              <a:pathLst>
                <a:path w="105" h="106" extrusionOk="0">
                  <a:moveTo>
                    <a:pt x="0" y="105"/>
                  </a:moveTo>
                  <a:lnTo>
                    <a:pt x="105" y="1"/>
                  </a:lnTo>
                  <a:lnTo>
                    <a:pt x="1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3" name="Google Shape;5192;p104">
              <a:extLst>
                <a:ext uri="{FF2B5EF4-FFF2-40B4-BE49-F238E27FC236}">
                  <a16:creationId xmlns:a16="http://schemas.microsoft.com/office/drawing/2014/main" id="{1016481D-311C-BD09-CAC1-36DEC8873991}"/>
                </a:ext>
              </a:extLst>
            </p:cNvPr>
            <p:cNvSpPr/>
            <p:nvPr/>
          </p:nvSpPr>
          <p:spPr>
            <a:xfrm>
              <a:off x="7512751" y="3202370"/>
              <a:ext cx="9133" cy="2646"/>
            </a:xfrm>
            <a:custGeom>
              <a:avLst/>
              <a:gdLst/>
              <a:ahLst/>
              <a:cxnLst/>
              <a:rect l="l" t="t" r="r" b="b"/>
              <a:pathLst>
                <a:path w="211" h="64" extrusionOk="0">
                  <a:moveTo>
                    <a:pt x="210" y="0"/>
                  </a:moveTo>
                  <a:lnTo>
                    <a:pt x="1" y="63"/>
                  </a:lnTo>
                  <a:lnTo>
                    <a:pt x="22"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4" name="Google Shape;5193;p104">
              <a:extLst>
                <a:ext uri="{FF2B5EF4-FFF2-40B4-BE49-F238E27FC236}">
                  <a16:creationId xmlns:a16="http://schemas.microsoft.com/office/drawing/2014/main" id="{F232458B-3CB4-552C-8062-442AFA5C5261}"/>
                </a:ext>
              </a:extLst>
            </p:cNvPr>
            <p:cNvSpPr/>
            <p:nvPr/>
          </p:nvSpPr>
          <p:spPr>
            <a:xfrm>
              <a:off x="6982830" y="2622805"/>
              <a:ext cx="948492" cy="475801"/>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5" name="Google Shape;5194;p104">
              <a:extLst>
                <a:ext uri="{FF2B5EF4-FFF2-40B4-BE49-F238E27FC236}">
                  <a16:creationId xmlns:a16="http://schemas.microsoft.com/office/drawing/2014/main" id="{E1546A86-8607-A8F5-47A2-3BD97AE818C5}"/>
                </a:ext>
              </a:extLst>
            </p:cNvPr>
            <p:cNvSpPr/>
            <p:nvPr/>
          </p:nvSpPr>
          <p:spPr>
            <a:xfrm>
              <a:off x="7226532" y="2971399"/>
              <a:ext cx="401336" cy="238791"/>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6" name="Google Shape;5195;p104">
              <a:extLst>
                <a:ext uri="{FF2B5EF4-FFF2-40B4-BE49-F238E27FC236}">
                  <a16:creationId xmlns:a16="http://schemas.microsoft.com/office/drawing/2014/main" id="{B7890071-91C2-10B6-DE2E-BA17BB136F57}"/>
                </a:ext>
              </a:extLst>
            </p:cNvPr>
            <p:cNvSpPr/>
            <p:nvPr/>
          </p:nvSpPr>
          <p:spPr>
            <a:xfrm>
              <a:off x="7154973" y="3054451"/>
              <a:ext cx="358734" cy="215431"/>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7" name="Google Shape;5201;p104">
              <a:extLst>
                <a:ext uri="{FF2B5EF4-FFF2-40B4-BE49-F238E27FC236}">
                  <a16:creationId xmlns:a16="http://schemas.microsoft.com/office/drawing/2014/main" id="{16786DBE-34C3-7724-1A10-7A5807CC9587}"/>
                </a:ext>
              </a:extLst>
            </p:cNvPr>
            <p:cNvSpPr/>
            <p:nvPr/>
          </p:nvSpPr>
          <p:spPr>
            <a:xfrm>
              <a:off x="7607862" y="3319121"/>
              <a:ext cx="702100" cy="654889"/>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8" name="Google Shape;5202;p104">
              <a:extLst>
                <a:ext uri="{FF2B5EF4-FFF2-40B4-BE49-F238E27FC236}">
                  <a16:creationId xmlns:a16="http://schemas.microsoft.com/office/drawing/2014/main" id="{B512F4B5-5576-1348-56AF-A45E6A412AAD}"/>
                </a:ext>
              </a:extLst>
            </p:cNvPr>
            <p:cNvSpPr/>
            <p:nvPr/>
          </p:nvSpPr>
          <p:spPr>
            <a:xfrm>
              <a:off x="7883258" y="3397007"/>
              <a:ext cx="206604" cy="10554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19" name="Google Shape;5203;p104">
              <a:extLst>
                <a:ext uri="{FF2B5EF4-FFF2-40B4-BE49-F238E27FC236}">
                  <a16:creationId xmlns:a16="http://schemas.microsoft.com/office/drawing/2014/main" id="{EEA9459E-C188-622C-C4C8-2611813E7EF6}"/>
                </a:ext>
              </a:extLst>
            </p:cNvPr>
            <p:cNvSpPr/>
            <p:nvPr/>
          </p:nvSpPr>
          <p:spPr>
            <a:xfrm>
              <a:off x="7407672" y="3219656"/>
              <a:ext cx="347004" cy="365088"/>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0" name="Google Shape;5204;p104">
              <a:extLst>
                <a:ext uri="{FF2B5EF4-FFF2-40B4-BE49-F238E27FC236}">
                  <a16:creationId xmlns:a16="http://schemas.microsoft.com/office/drawing/2014/main" id="{72B8F98B-E67E-1059-A2BE-A2C94F6F303E}"/>
                </a:ext>
              </a:extLst>
            </p:cNvPr>
            <p:cNvSpPr/>
            <p:nvPr/>
          </p:nvSpPr>
          <p:spPr>
            <a:xfrm>
              <a:off x="7382301" y="3169508"/>
              <a:ext cx="331593" cy="263841"/>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1" name="Google Shape;5205;p104">
              <a:extLst>
                <a:ext uri="{FF2B5EF4-FFF2-40B4-BE49-F238E27FC236}">
                  <a16:creationId xmlns:a16="http://schemas.microsoft.com/office/drawing/2014/main" id="{0967280C-A1D4-BBCC-207B-5C1FC13AF66A}"/>
                </a:ext>
              </a:extLst>
            </p:cNvPr>
            <p:cNvSpPr/>
            <p:nvPr/>
          </p:nvSpPr>
          <p:spPr>
            <a:xfrm>
              <a:off x="6421168" y="2773328"/>
              <a:ext cx="411334" cy="244826"/>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2" name="Google Shape;5206;p104">
              <a:extLst>
                <a:ext uri="{FF2B5EF4-FFF2-40B4-BE49-F238E27FC236}">
                  <a16:creationId xmlns:a16="http://schemas.microsoft.com/office/drawing/2014/main" id="{C5199950-71A0-1FE2-77C8-DDC5EF7E2ADE}"/>
                </a:ext>
              </a:extLst>
            </p:cNvPr>
            <p:cNvSpPr/>
            <p:nvPr/>
          </p:nvSpPr>
          <p:spPr>
            <a:xfrm>
              <a:off x="6522655" y="2894418"/>
              <a:ext cx="86114" cy="91739"/>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3" name="Google Shape;5207;p104">
              <a:extLst>
                <a:ext uri="{FF2B5EF4-FFF2-40B4-BE49-F238E27FC236}">
                  <a16:creationId xmlns:a16="http://schemas.microsoft.com/office/drawing/2014/main" id="{181F42C4-5830-205E-D553-9AA18DCF266D}"/>
                </a:ext>
              </a:extLst>
            </p:cNvPr>
            <p:cNvSpPr/>
            <p:nvPr/>
          </p:nvSpPr>
          <p:spPr>
            <a:xfrm>
              <a:off x="6384980" y="2910000"/>
              <a:ext cx="221064" cy="134979"/>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4" name="Google Shape;5208;p104">
              <a:extLst>
                <a:ext uri="{FF2B5EF4-FFF2-40B4-BE49-F238E27FC236}">
                  <a16:creationId xmlns:a16="http://schemas.microsoft.com/office/drawing/2014/main" id="{3FE612DA-A07D-F83A-1240-F572AE474B71}"/>
                </a:ext>
              </a:extLst>
            </p:cNvPr>
            <p:cNvSpPr/>
            <p:nvPr/>
          </p:nvSpPr>
          <p:spPr>
            <a:xfrm>
              <a:off x="6440225" y="3028482"/>
              <a:ext cx="144993" cy="87395"/>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125" name="Google Shape;5209;p104">
              <a:extLst>
                <a:ext uri="{FF2B5EF4-FFF2-40B4-BE49-F238E27FC236}">
                  <a16:creationId xmlns:a16="http://schemas.microsoft.com/office/drawing/2014/main" id="{C3DE9469-8E8F-DAF7-D758-DDDC5445E1DF}"/>
                </a:ext>
              </a:extLst>
            </p:cNvPr>
            <p:cNvGrpSpPr/>
            <p:nvPr/>
          </p:nvGrpSpPr>
          <p:grpSpPr>
            <a:xfrm>
              <a:off x="6228257" y="2970529"/>
              <a:ext cx="135904" cy="100377"/>
              <a:chOff x="3866750" y="2520350"/>
              <a:chExt cx="78475" cy="60700"/>
            </a:xfrm>
            <a:grpFill/>
          </p:grpSpPr>
          <p:sp>
            <p:nvSpPr>
              <p:cNvPr id="212" name="Google Shape;5210;p104">
                <a:extLst>
                  <a:ext uri="{FF2B5EF4-FFF2-40B4-BE49-F238E27FC236}">
                    <a16:creationId xmlns:a16="http://schemas.microsoft.com/office/drawing/2014/main" id="{61AB9877-1928-DBB9-AD68-45F55C08FF59}"/>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3" name="Google Shape;5211;p104">
                <a:extLst>
                  <a:ext uri="{FF2B5EF4-FFF2-40B4-BE49-F238E27FC236}">
                    <a16:creationId xmlns:a16="http://schemas.microsoft.com/office/drawing/2014/main" id="{22426EB8-4FB5-BD95-09DD-53C3745AFE51}"/>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4" name="Google Shape;5212;p104">
                <a:extLst>
                  <a:ext uri="{FF2B5EF4-FFF2-40B4-BE49-F238E27FC236}">
                    <a16:creationId xmlns:a16="http://schemas.microsoft.com/office/drawing/2014/main" id="{15C74F6C-6A08-774B-D71C-9D636DF41448}"/>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5" name="Google Shape;5213;p104">
                <a:extLst>
                  <a:ext uri="{FF2B5EF4-FFF2-40B4-BE49-F238E27FC236}">
                    <a16:creationId xmlns:a16="http://schemas.microsoft.com/office/drawing/2014/main" id="{D3CC696A-A299-1A61-2BD5-9E374900416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126" name="Google Shape;5214;p104">
              <a:extLst>
                <a:ext uri="{FF2B5EF4-FFF2-40B4-BE49-F238E27FC236}">
                  <a16:creationId xmlns:a16="http://schemas.microsoft.com/office/drawing/2014/main" id="{74618A49-B426-AC62-C7F6-CB882D7E4263}"/>
                </a:ext>
              </a:extLst>
            </p:cNvPr>
            <p:cNvSpPr/>
            <p:nvPr/>
          </p:nvSpPr>
          <p:spPr>
            <a:xfrm>
              <a:off x="6112268" y="3065700"/>
              <a:ext cx="25416" cy="48494"/>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7" name="Google Shape;5215;p104">
              <a:extLst>
                <a:ext uri="{FF2B5EF4-FFF2-40B4-BE49-F238E27FC236}">
                  <a16:creationId xmlns:a16="http://schemas.microsoft.com/office/drawing/2014/main" id="{A05D6C90-3CCD-B713-3710-D2AEAB171C34}"/>
                </a:ext>
              </a:extLst>
            </p:cNvPr>
            <p:cNvSpPr/>
            <p:nvPr/>
          </p:nvSpPr>
          <p:spPr>
            <a:xfrm>
              <a:off x="5710067" y="3044077"/>
              <a:ext cx="278167" cy="222334"/>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8" name="Google Shape;5216;p104">
              <a:extLst>
                <a:ext uri="{FF2B5EF4-FFF2-40B4-BE49-F238E27FC236}">
                  <a16:creationId xmlns:a16="http://schemas.microsoft.com/office/drawing/2014/main" id="{AB3F6951-0493-8536-87E5-EB2424B71704}"/>
                </a:ext>
              </a:extLst>
            </p:cNvPr>
            <p:cNvSpPr/>
            <p:nvPr/>
          </p:nvSpPr>
          <p:spPr>
            <a:xfrm>
              <a:off x="6975598" y="3149579"/>
              <a:ext cx="43512" cy="32950"/>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29" name="Google Shape;5217;p104">
              <a:extLst>
                <a:ext uri="{FF2B5EF4-FFF2-40B4-BE49-F238E27FC236}">
                  <a16:creationId xmlns:a16="http://schemas.microsoft.com/office/drawing/2014/main" id="{5B0A5C66-21CB-5CB3-E219-007BB9DA1B74}"/>
                </a:ext>
              </a:extLst>
            </p:cNvPr>
            <p:cNvSpPr/>
            <p:nvPr/>
          </p:nvSpPr>
          <p:spPr>
            <a:xfrm>
              <a:off x="6964730" y="3153918"/>
              <a:ext cx="510955" cy="392746"/>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0" name="Google Shape;5218;p104">
              <a:extLst>
                <a:ext uri="{FF2B5EF4-FFF2-40B4-BE49-F238E27FC236}">
                  <a16:creationId xmlns:a16="http://schemas.microsoft.com/office/drawing/2014/main" id="{476F0B2D-11B6-DBC4-3BEF-FCF6BA43DF83}"/>
                </a:ext>
              </a:extLst>
            </p:cNvPr>
            <p:cNvSpPr/>
            <p:nvPr/>
          </p:nvSpPr>
          <p:spPr>
            <a:xfrm>
              <a:off x="6939360" y="3106338"/>
              <a:ext cx="89706" cy="72719"/>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1" name="Google Shape;5219;p104">
              <a:extLst>
                <a:ext uri="{FF2B5EF4-FFF2-40B4-BE49-F238E27FC236}">
                  <a16:creationId xmlns:a16="http://schemas.microsoft.com/office/drawing/2014/main" id="{E6DA1C08-985B-9425-098F-92A1FB16A027}"/>
                </a:ext>
              </a:extLst>
            </p:cNvPr>
            <p:cNvSpPr/>
            <p:nvPr/>
          </p:nvSpPr>
          <p:spPr>
            <a:xfrm>
              <a:off x="6536249" y="3089052"/>
              <a:ext cx="451166" cy="177355"/>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2" name="Google Shape;5220;p104">
              <a:extLst>
                <a:ext uri="{FF2B5EF4-FFF2-40B4-BE49-F238E27FC236}">
                  <a16:creationId xmlns:a16="http://schemas.microsoft.com/office/drawing/2014/main" id="{3AAFDD92-8494-1A35-10C8-CE9C1BA590B0}"/>
                </a:ext>
              </a:extLst>
            </p:cNvPr>
            <p:cNvSpPr/>
            <p:nvPr/>
          </p:nvSpPr>
          <p:spPr>
            <a:xfrm>
              <a:off x="6530790" y="3089925"/>
              <a:ext cx="68882" cy="58004"/>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3" name="Google Shape;5221;p104">
              <a:extLst>
                <a:ext uri="{FF2B5EF4-FFF2-40B4-BE49-F238E27FC236}">
                  <a16:creationId xmlns:a16="http://schemas.microsoft.com/office/drawing/2014/main" id="{6A9196EA-4082-0885-F049-7AFB98061A13}"/>
                </a:ext>
              </a:extLst>
            </p:cNvPr>
            <p:cNvSpPr/>
            <p:nvPr/>
          </p:nvSpPr>
          <p:spPr>
            <a:xfrm>
              <a:off x="6859613" y="3223994"/>
              <a:ext cx="241931" cy="222334"/>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4" name="Google Shape;5222;p104">
              <a:extLst>
                <a:ext uri="{FF2B5EF4-FFF2-40B4-BE49-F238E27FC236}">
                  <a16:creationId xmlns:a16="http://schemas.microsoft.com/office/drawing/2014/main" id="{358FB5C5-F134-D605-CB4D-F119361D5707}"/>
                </a:ext>
              </a:extLst>
            </p:cNvPr>
            <p:cNvSpPr/>
            <p:nvPr/>
          </p:nvSpPr>
          <p:spPr>
            <a:xfrm>
              <a:off x="7057120" y="3418632"/>
              <a:ext cx="43512" cy="42416"/>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5" name="Google Shape;5223;p104">
              <a:extLst>
                <a:ext uri="{FF2B5EF4-FFF2-40B4-BE49-F238E27FC236}">
                  <a16:creationId xmlns:a16="http://schemas.microsoft.com/office/drawing/2014/main" id="{E1FFC05C-93C5-D05B-C4CB-CB29197038EF}"/>
                </a:ext>
              </a:extLst>
            </p:cNvPr>
            <p:cNvSpPr/>
            <p:nvPr/>
          </p:nvSpPr>
          <p:spPr>
            <a:xfrm>
              <a:off x="6694745" y="3275008"/>
              <a:ext cx="56241" cy="30342"/>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6" name="Google Shape;5224;p104">
              <a:extLst>
                <a:ext uri="{FF2B5EF4-FFF2-40B4-BE49-F238E27FC236}">
                  <a16:creationId xmlns:a16="http://schemas.microsoft.com/office/drawing/2014/main" id="{8AA5D47A-1DE9-705E-C191-6D08FAC41DC9}"/>
                </a:ext>
              </a:extLst>
            </p:cNvPr>
            <p:cNvSpPr/>
            <p:nvPr/>
          </p:nvSpPr>
          <p:spPr>
            <a:xfrm>
              <a:off x="6778088" y="3230030"/>
              <a:ext cx="155857" cy="132417"/>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7" name="Google Shape;5225;p104">
              <a:extLst>
                <a:ext uri="{FF2B5EF4-FFF2-40B4-BE49-F238E27FC236}">
                  <a16:creationId xmlns:a16="http://schemas.microsoft.com/office/drawing/2014/main" id="{7C5B6E9F-F9CA-5165-92E6-20BA9C678DE8}"/>
                </a:ext>
              </a:extLst>
            </p:cNvPr>
            <p:cNvSpPr/>
            <p:nvPr/>
          </p:nvSpPr>
          <p:spPr>
            <a:xfrm>
              <a:off x="6746398" y="3336443"/>
              <a:ext cx="38101" cy="10558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8" name="Google Shape;5226;p104">
              <a:extLst>
                <a:ext uri="{FF2B5EF4-FFF2-40B4-BE49-F238E27FC236}">
                  <a16:creationId xmlns:a16="http://schemas.microsoft.com/office/drawing/2014/main" id="{A4C93B97-0022-3026-D82F-C93DC789A134}"/>
                </a:ext>
              </a:extLst>
            </p:cNvPr>
            <p:cNvSpPr/>
            <p:nvPr/>
          </p:nvSpPr>
          <p:spPr>
            <a:xfrm>
              <a:off x="6779905" y="3336443"/>
              <a:ext cx="10002" cy="21663"/>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39" name="Google Shape;5227;p104">
              <a:extLst>
                <a:ext uri="{FF2B5EF4-FFF2-40B4-BE49-F238E27FC236}">
                  <a16:creationId xmlns:a16="http://schemas.microsoft.com/office/drawing/2014/main" id="{B3A0CF27-3DFD-46A7-169B-3E59AEDE1D59}"/>
                </a:ext>
              </a:extLst>
            </p:cNvPr>
            <p:cNvSpPr/>
            <p:nvPr/>
          </p:nvSpPr>
          <p:spPr>
            <a:xfrm>
              <a:off x="6769037" y="3359797"/>
              <a:ext cx="13638" cy="30304"/>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0" name="Google Shape;5228;p104">
              <a:extLst>
                <a:ext uri="{FF2B5EF4-FFF2-40B4-BE49-F238E27FC236}">
                  <a16:creationId xmlns:a16="http://schemas.microsoft.com/office/drawing/2014/main" id="{45FB2913-0F77-FF66-4681-9D1C47419EE3}"/>
                </a:ext>
              </a:extLst>
            </p:cNvPr>
            <p:cNvSpPr/>
            <p:nvPr/>
          </p:nvSpPr>
          <p:spPr>
            <a:xfrm>
              <a:off x="6769037" y="3303577"/>
              <a:ext cx="32644" cy="38945"/>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1" name="Google Shape;5229;p104">
              <a:extLst>
                <a:ext uri="{FF2B5EF4-FFF2-40B4-BE49-F238E27FC236}">
                  <a16:creationId xmlns:a16="http://schemas.microsoft.com/office/drawing/2014/main" id="{6671B883-1FD3-0136-CE84-3C60F0F74A24}"/>
                </a:ext>
              </a:extLst>
            </p:cNvPr>
            <p:cNvSpPr/>
            <p:nvPr/>
          </p:nvSpPr>
          <p:spPr>
            <a:xfrm>
              <a:off x="6770856" y="3333841"/>
              <a:ext cx="100574" cy="11856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2" name="Google Shape;5230;p104">
              <a:extLst>
                <a:ext uri="{FF2B5EF4-FFF2-40B4-BE49-F238E27FC236}">
                  <a16:creationId xmlns:a16="http://schemas.microsoft.com/office/drawing/2014/main" id="{0C2B785F-99D3-0601-7AA2-FDE411D62629}"/>
                </a:ext>
              </a:extLst>
            </p:cNvPr>
            <p:cNvSpPr/>
            <p:nvPr/>
          </p:nvSpPr>
          <p:spPr>
            <a:xfrm>
              <a:off x="6769037" y="3364968"/>
              <a:ext cx="518187" cy="417011"/>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3" name="Google Shape;5231;p104">
              <a:extLst>
                <a:ext uri="{FF2B5EF4-FFF2-40B4-BE49-F238E27FC236}">
                  <a16:creationId xmlns:a16="http://schemas.microsoft.com/office/drawing/2014/main" id="{D150A158-0F67-1100-0C0F-427B412A22F2}"/>
                </a:ext>
              </a:extLst>
            </p:cNvPr>
            <p:cNvSpPr/>
            <p:nvPr/>
          </p:nvSpPr>
          <p:spPr>
            <a:xfrm>
              <a:off x="7168512" y="3519834"/>
              <a:ext cx="19092" cy="3981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4" name="Google Shape;5232;p104">
              <a:extLst>
                <a:ext uri="{FF2B5EF4-FFF2-40B4-BE49-F238E27FC236}">
                  <a16:creationId xmlns:a16="http://schemas.microsoft.com/office/drawing/2014/main" id="{EDABA294-A87A-B29D-7FDB-D890401E5D6F}"/>
                </a:ext>
              </a:extLst>
            </p:cNvPr>
            <p:cNvSpPr/>
            <p:nvPr/>
          </p:nvSpPr>
          <p:spPr>
            <a:xfrm>
              <a:off x="7188471" y="3522440"/>
              <a:ext cx="119621" cy="90001"/>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5" name="Google Shape;5233;p104">
              <a:extLst>
                <a:ext uri="{FF2B5EF4-FFF2-40B4-BE49-F238E27FC236}">
                  <a16:creationId xmlns:a16="http://schemas.microsoft.com/office/drawing/2014/main" id="{10D783B6-EC1E-A78C-2453-DE63BA27E303}"/>
                </a:ext>
              </a:extLst>
            </p:cNvPr>
            <p:cNvSpPr/>
            <p:nvPr/>
          </p:nvSpPr>
          <p:spPr>
            <a:xfrm>
              <a:off x="7211114" y="3542318"/>
              <a:ext cx="187551" cy="220601"/>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6" name="Google Shape;5234;p104">
              <a:extLst>
                <a:ext uri="{FF2B5EF4-FFF2-40B4-BE49-F238E27FC236}">
                  <a16:creationId xmlns:a16="http://schemas.microsoft.com/office/drawing/2014/main" id="{A9659429-0264-3188-67E5-E8973D83CF81}"/>
                </a:ext>
              </a:extLst>
            </p:cNvPr>
            <p:cNvSpPr/>
            <p:nvPr/>
          </p:nvSpPr>
          <p:spPr>
            <a:xfrm>
              <a:off x="7296275" y="3511152"/>
              <a:ext cx="10002" cy="2170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7" name="Google Shape;5235;p104">
              <a:extLst>
                <a:ext uri="{FF2B5EF4-FFF2-40B4-BE49-F238E27FC236}">
                  <a16:creationId xmlns:a16="http://schemas.microsoft.com/office/drawing/2014/main" id="{EF069EF6-AA65-B302-A48B-6572592EAD59}"/>
                </a:ext>
              </a:extLst>
            </p:cNvPr>
            <p:cNvSpPr/>
            <p:nvPr/>
          </p:nvSpPr>
          <p:spPr>
            <a:xfrm>
              <a:off x="6979190" y="3697149"/>
              <a:ext cx="266385" cy="165243"/>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8" name="Google Shape;5236;p104">
              <a:extLst>
                <a:ext uri="{FF2B5EF4-FFF2-40B4-BE49-F238E27FC236}">
                  <a16:creationId xmlns:a16="http://schemas.microsoft.com/office/drawing/2014/main" id="{F99E0364-6CDB-8C77-02FC-8A9D40396549}"/>
                </a:ext>
              </a:extLst>
            </p:cNvPr>
            <p:cNvSpPr/>
            <p:nvPr/>
          </p:nvSpPr>
          <p:spPr>
            <a:xfrm>
              <a:off x="6520828" y="3382291"/>
              <a:ext cx="312580" cy="250903"/>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49" name="Google Shape;5237;p104">
              <a:extLst>
                <a:ext uri="{FF2B5EF4-FFF2-40B4-BE49-F238E27FC236}">
                  <a16:creationId xmlns:a16="http://schemas.microsoft.com/office/drawing/2014/main" id="{FE0D4318-FC11-495F-0DAB-FFC3D97DADD1}"/>
                </a:ext>
              </a:extLst>
            </p:cNvPr>
            <p:cNvSpPr/>
            <p:nvPr/>
          </p:nvSpPr>
          <p:spPr>
            <a:xfrm>
              <a:off x="6465589" y="3630548"/>
              <a:ext cx="413113" cy="452443"/>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0" name="Google Shape;5238;p104">
              <a:extLst>
                <a:ext uri="{FF2B5EF4-FFF2-40B4-BE49-F238E27FC236}">
                  <a16:creationId xmlns:a16="http://schemas.microsoft.com/office/drawing/2014/main" id="{45D22C12-49CC-954D-D405-249F20E69FB8}"/>
                </a:ext>
              </a:extLst>
            </p:cNvPr>
            <p:cNvSpPr/>
            <p:nvPr/>
          </p:nvSpPr>
          <p:spPr>
            <a:xfrm>
              <a:off x="6747307" y="3806122"/>
              <a:ext cx="380510" cy="275997"/>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1" name="Google Shape;5239;p104">
              <a:extLst>
                <a:ext uri="{FF2B5EF4-FFF2-40B4-BE49-F238E27FC236}">
                  <a16:creationId xmlns:a16="http://schemas.microsoft.com/office/drawing/2014/main" id="{68535DD1-21DE-0314-0B7E-EB9492E71B30}"/>
                </a:ext>
              </a:extLst>
            </p:cNvPr>
            <p:cNvSpPr/>
            <p:nvPr/>
          </p:nvSpPr>
          <p:spPr>
            <a:xfrm>
              <a:off x="6828828" y="3729145"/>
              <a:ext cx="167638" cy="141926"/>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2" name="Google Shape;5240;p104">
              <a:extLst>
                <a:ext uri="{FF2B5EF4-FFF2-40B4-BE49-F238E27FC236}">
                  <a16:creationId xmlns:a16="http://schemas.microsoft.com/office/drawing/2014/main" id="{130F7ACD-C688-8180-1E66-04D5EC31D375}"/>
                </a:ext>
              </a:extLst>
            </p:cNvPr>
            <p:cNvSpPr/>
            <p:nvPr/>
          </p:nvSpPr>
          <p:spPr>
            <a:xfrm>
              <a:off x="6964730" y="3861515"/>
              <a:ext cx="38057" cy="43284"/>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3" name="Google Shape;5241;p104">
              <a:extLst>
                <a:ext uri="{FF2B5EF4-FFF2-40B4-BE49-F238E27FC236}">
                  <a16:creationId xmlns:a16="http://schemas.microsoft.com/office/drawing/2014/main" id="{C1BDD478-7BDA-8C1B-889E-2F610911DD2A}"/>
                </a:ext>
              </a:extLst>
            </p:cNvPr>
            <p:cNvSpPr/>
            <p:nvPr/>
          </p:nvSpPr>
          <p:spPr>
            <a:xfrm>
              <a:off x="6948405" y="3878801"/>
              <a:ext cx="256383" cy="324407"/>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4" name="Google Shape;5242;p104">
              <a:extLst>
                <a:ext uri="{FF2B5EF4-FFF2-40B4-BE49-F238E27FC236}">
                  <a16:creationId xmlns:a16="http://schemas.microsoft.com/office/drawing/2014/main" id="{E01D4B17-C4E2-3198-7934-01DF916853FE}"/>
                </a:ext>
              </a:extLst>
            </p:cNvPr>
            <p:cNvSpPr/>
            <p:nvPr/>
          </p:nvSpPr>
          <p:spPr>
            <a:xfrm>
              <a:off x="6762719" y="4034493"/>
              <a:ext cx="210196" cy="243131"/>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5" name="Google Shape;5243;p104">
              <a:extLst>
                <a:ext uri="{FF2B5EF4-FFF2-40B4-BE49-F238E27FC236}">
                  <a16:creationId xmlns:a16="http://schemas.microsoft.com/office/drawing/2014/main" id="{36C48A38-2039-1C98-6D93-DE02A626EE69}"/>
                </a:ext>
              </a:extLst>
            </p:cNvPr>
            <p:cNvSpPr/>
            <p:nvPr/>
          </p:nvSpPr>
          <p:spPr>
            <a:xfrm>
              <a:off x="6710158" y="4191916"/>
              <a:ext cx="19049" cy="40"/>
            </a:xfrm>
            <a:custGeom>
              <a:avLst/>
              <a:gdLst/>
              <a:ahLst/>
              <a:cxnLst/>
              <a:rect l="l" t="t" r="r" b="b"/>
              <a:pathLst>
                <a:path w="440" h="1" extrusionOk="0">
                  <a:moveTo>
                    <a:pt x="1" y="1"/>
                  </a:moveTo>
                  <a:lnTo>
                    <a:pt x="210" y="1"/>
                  </a:lnTo>
                  <a:lnTo>
                    <a:pt x="440" y="1"/>
                  </a:lnTo>
                  <a:lnTo>
                    <a:pt x="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6" name="Google Shape;5244;p104">
              <a:extLst>
                <a:ext uri="{FF2B5EF4-FFF2-40B4-BE49-F238E27FC236}">
                  <a16:creationId xmlns:a16="http://schemas.microsoft.com/office/drawing/2014/main" id="{7AC9637B-C8CE-D46A-2176-D102647C1AB1}"/>
                </a:ext>
              </a:extLst>
            </p:cNvPr>
            <p:cNvSpPr/>
            <p:nvPr/>
          </p:nvSpPr>
          <p:spPr>
            <a:xfrm>
              <a:off x="6658511" y="4064797"/>
              <a:ext cx="144993" cy="136718"/>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7" name="Google Shape;5245;p104">
              <a:extLst>
                <a:ext uri="{FF2B5EF4-FFF2-40B4-BE49-F238E27FC236}">
                  <a16:creationId xmlns:a16="http://schemas.microsoft.com/office/drawing/2014/main" id="{303DA374-11E6-D080-09DF-0F6D544A43A9}"/>
                </a:ext>
              </a:extLst>
            </p:cNvPr>
            <p:cNvSpPr/>
            <p:nvPr/>
          </p:nvSpPr>
          <p:spPr>
            <a:xfrm>
              <a:off x="6282585" y="3898685"/>
              <a:ext cx="326174" cy="210265"/>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8" name="Google Shape;5246;p104">
              <a:extLst>
                <a:ext uri="{FF2B5EF4-FFF2-40B4-BE49-F238E27FC236}">
                  <a16:creationId xmlns:a16="http://schemas.microsoft.com/office/drawing/2014/main" id="{37008C83-A2C8-8C77-4482-3BCEEEAEF06A}"/>
                </a:ext>
              </a:extLst>
            </p:cNvPr>
            <p:cNvSpPr/>
            <p:nvPr/>
          </p:nvSpPr>
          <p:spPr>
            <a:xfrm>
              <a:off x="6149412" y="3346823"/>
              <a:ext cx="386872" cy="343468"/>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59" name="Google Shape;5247;p104">
              <a:extLst>
                <a:ext uri="{FF2B5EF4-FFF2-40B4-BE49-F238E27FC236}">
                  <a16:creationId xmlns:a16="http://schemas.microsoft.com/office/drawing/2014/main" id="{4F1ADDE6-FE27-CEF4-27DB-83E79055E0EA}"/>
                </a:ext>
              </a:extLst>
            </p:cNvPr>
            <p:cNvSpPr/>
            <p:nvPr/>
          </p:nvSpPr>
          <p:spPr>
            <a:xfrm>
              <a:off x="6100491" y="3234366"/>
              <a:ext cx="98795" cy="184302"/>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0" name="Google Shape;5248;p104">
              <a:extLst>
                <a:ext uri="{FF2B5EF4-FFF2-40B4-BE49-F238E27FC236}">
                  <a16:creationId xmlns:a16="http://schemas.microsoft.com/office/drawing/2014/main" id="{1A75F61F-967A-55AE-A617-90478267BEA3}"/>
                </a:ext>
              </a:extLst>
            </p:cNvPr>
            <p:cNvSpPr/>
            <p:nvPr/>
          </p:nvSpPr>
          <p:spPr>
            <a:xfrm>
              <a:off x="5711888" y="3240409"/>
              <a:ext cx="501910" cy="463688"/>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1" name="Google Shape;5249;p104">
              <a:extLst>
                <a:ext uri="{FF2B5EF4-FFF2-40B4-BE49-F238E27FC236}">
                  <a16:creationId xmlns:a16="http://schemas.microsoft.com/office/drawing/2014/main" id="{3C95FF9D-D331-172D-6D0A-3FFEE4B7F162}"/>
                </a:ext>
              </a:extLst>
            </p:cNvPr>
            <p:cNvSpPr/>
            <p:nvPr/>
          </p:nvSpPr>
          <p:spPr>
            <a:xfrm>
              <a:off x="5612268" y="3271581"/>
              <a:ext cx="289900" cy="218862"/>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2" name="Google Shape;5250;p104">
              <a:extLst>
                <a:ext uri="{FF2B5EF4-FFF2-40B4-BE49-F238E27FC236}">
                  <a16:creationId xmlns:a16="http://schemas.microsoft.com/office/drawing/2014/main" id="{6F87BF9F-324C-5F0C-A2B1-5CEBC005418C}"/>
                </a:ext>
              </a:extLst>
            </p:cNvPr>
            <p:cNvSpPr/>
            <p:nvPr/>
          </p:nvSpPr>
          <p:spPr>
            <a:xfrm>
              <a:off x="5508054" y="3489530"/>
              <a:ext cx="205695" cy="157471"/>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3" name="Google Shape;5251;p104">
              <a:extLst>
                <a:ext uri="{FF2B5EF4-FFF2-40B4-BE49-F238E27FC236}">
                  <a16:creationId xmlns:a16="http://schemas.microsoft.com/office/drawing/2014/main" id="{8D9A8143-02C2-0B03-C37C-975C6F32C974}"/>
                </a:ext>
              </a:extLst>
            </p:cNvPr>
            <p:cNvSpPr/>
            <p:nvPr/>
          </p:nvSpPr>
          <p:spPr>
            <a:xfrm>
              <a:off x="5507189" y="3496470"/>
              <a:ext cx="295349" cy="310558"/>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4" name="Google Shape;5252;p104">
              <a:extLst>
                <a:ext uri="{FF2B5EF4-FFF2-40B4-BE49-F238E27FC236}">
                  <a16:creationId xmlns:a16="http://schemas.microsoft.com/office/drawing/2014/main" id="{F3135D1B-36F8-DD59-EDE3-ABED82261EFD}"/>
                </a:ext>
              </a:extLst>
            </p:cNvPr>
            <p:cNvSpPr/>
            <p:nvPr/>
          </p:nvSpPr>
          <p:spPr>
            <a:xfrm>
              <a:off x="5624953" y="3555305"/>
              <a:ext cx="407656" cy="36074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5" name="Google Shape;5253;p104">
              <a:extLst>
                <a:ext uri="{FF2B5EF4-FFF2-40B4-BE49-F238E27FC236}">
                  <a16:creationId xmlns:a16="http://schemas.microsoft.com/office/drawing/2014/main" id="{FA5DE2E2-EA09-54A7-85AD-BFAB48ADED99}"/>
                </a:ext>
              </a:extLst>
            </p:cNvPr>
            <p:cNvSpPr/>
            <p:nvPr/>
          </p:nvSpPr>
          <p:spPr>
            <a:xfrm>
              <a:off x="5797048" y="3798353"/>
              <a:ext cx="188461" cy="130679"/>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6" name="Google Shape;5254;p104">
              <a:extLst>
                <a:ext uri="{FF2B5EF4-FFF2-40B4-BE49-F238E27FC236}">
                  <a16:creationId xmlns:a16="http://schemas.microsoft.com/office/drawing/2014/main" id="{7B32FB8C-CB7A-3874-D9A6-C91F04771A55}"/>
                </a:ext>
              </a:extLst>
            </p:cNvPr>
            <p:cNvSpPr/>
            <p:nvPr/>
          </p:nvSpPr>
          <p:spPr>
            <a:xfrm>
              <a:off x="5493598" y="3760271"/>
              <a:ext cx="161272" cy="112531"/>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67" name="Google Shape;5255;p104">
              <a:extLst>
                <a:ext uri="{FF2B5EF4-FFF2-40B4-BE49-F238E27FC236}">
                  <a16:creationId xmlns:a16="http://schemas.microsoft.com/office/drawing/2014/main" id="{093E5B69-4C1A-965C-29ED-782CB1698901}"/>
                </a:ext>
              </a:extLst>
            </p:cNvPr>
            <p:cNvSpPr/>
            <p:nvPr/>
          </p:nvSpPr>
          <p:spPr>
            <a:xfrm>
              <a:off x="5511698" y="3857178"/>
              <a:ext cx="77063" cy="44153"/>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168" name="Google Shape;5256;p104">
              <a:extLst>
                <a:ext uri="{FF2B5EF4-FFF2-40B4-BE49-F238E27FC236}">
                  <a16:creationId xmlns:a16="http://schemas.microsoft.com/office/drawing/2014/main" id="{7744E5DA-AD0E-BD0D-5480-8E76ED21DEC9}"/>
                </a:ext>
              </a:extLst>
            </p:cNvPr>
            <p:cNvGrpSpPr/>
            <p:nvPr/>
          </p:nvGrpSpPr>
          <p:grpSpPr>
            <a:xfrm>
              <a:off x="5507183" y="3826912"/>
              <a:ext cx="230106" cy="164374"/>
              <a:chOff x="3450375" y="3038225"/>
              <a:chExt cx="132875" cy="99400"/>
            </a:xfrm>
            <a:grpFill/>
          </p:grpSpPr>
          <p:sp>
            <p:nvSpPr>
              <p:cNvPr id="210" name="Google Shape;5257;p104">
                <a:extLst>
                  <a:ext uri="{FF2B5EF4-FFF2-40B4-BE49-F238E27FC236}">
                    <a16:creationId xmlns:a16="http://schemas.microsoft.com/office/drawing/2014/main" id="{CF181D76-2D37-EAFD-23E6-F921BA2EFB79}"/>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11" name="Google Shape;5258;p104">
                <a:extLst>
                  <a:ext uri="{FF2B5EF4-FFF2-40B4-BE49-F238E27FC236}">
                    <a16:creationId xmlns:a16="http://schemas.microsoft.com/office/drawing/2014/main" id="{394A78FE-B50D-38A8-B452-213301E4BA4B}"/>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169" name="Google Shape;5259;p104">
              <a:extLst>
                <a:ext uri="{FF2B5EF4-FFF2-40B4-BE49-F238E27FC236}">
                  <a16:creationId xmlns:a16="http://schemas.microsoft.com/office/drawing/2014/main" id="{CFA43988-4010-1F6D-4492-34126AA59DB1}"/>
                </a:ext>
              </a:extLst>
            </p:cNvPr>
            <p:cNvSpPr/>
            <p:nvPr/>
          </p:nvSpPr>
          <p:spPr>
            <a:xfrm>
              <a:off x="5598662" y="3922039"/>
              <a:ext cx="69791" cy="7962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0" name="Google Shape;5260;p104">
              <a:extLst>
                <a:ext uri="{FF2B5EF4-FFF2-40B4-BE49-F238E27FC236}">
                  <a16:creationId xmlns:a16="http://schemas.microsoft.com/office/drawing/2014/main" id="{024984C2-C9DC-3551-DCD9-8B49E6D0F846}"/>
                </a:ext>
              </a:extLst>
            </p:cNvPr>
            <p:cNvSpPr/>
            <p:nvPr/>
          </p:nvSpPr>
          <p:spPr>
            <a:xfrm>
              <a:off x="5643943" y="3958384"/>
              <a:ext cx="101481" cy="103852"/>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1" name="Google Shape;5261;p104">
              <a:extLst>
                <a:ext uri="{FF2B5EF4-FFF2-40B4-BE49-F238E27FC236}">
                  <a16:creationId xmlns:a16="http://schemas.microsoft.com/office/drawing/2014/main" id="{BDE78AF1-BBF4-099D-A47C-31E4696F08FB}"/>
                </a:ext>
              </a:extLst>
            </p:cNvPr>
            <p:cNvSpPr/>
            <p:nvPr/>
          </p:nvSpPr>
          <p:spPr>
            <a:xfrm>
              <a:off x="5714611" y="3907362"/>
              <a:ext cx="154951" cy="155733"/>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2" name="Google Shape;5262;p104">
              <a:extLst>
                <a:ext uri="{FF2B5EF4-FFF2-40B4-BE49-F238E27FC236}">
                  <a16:creationId xmlns:a16="http://schemas.microsoft.com/office/drawing/2014/main" id="{A9B5FD75-D102-9C46-389A-656630249EDC}"/>
                </a:ext>
              </a:extLst>
            </p:cNvPr>
            <p:cNvSpPr/>
            <p:nvPr/>
          </p:nvSpPr>
          <p:spPr>
            <a:xfrm>
              <a:off x="5847788" y="3894385"/>
              <a:ext cx="106027" cy="15834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3" name="Google Shape;5263;p104">
              <a:extLst>
                <a:ext uri="{FF2B5EF4-FFF2-40B4-BE49-F238E27FC236}">
                  <a16:creationId xmlns:a16="http://schemas.microsoft.com/office/drawing/2014/main" id="{DF36BE50-A4F8-8841-2670-1C72CD6DE2E8}"/>
                </a:ext>
              </a:extLst>
            </p:cNvPr>
            <p:cNvSpPr/>
            <p:nvPr/>
          </p:nvSpPr>
          <p:spPr>
            <a:xfrm>
              <a:off x="5922088" y="3894385"/>
              <a:ext cx="50744" cy="128902"/>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4" name="Google Shape;5264;p104">
              <a:extLst>
                <a:ext uri="{FF2B5EF4-FFF2-40B4-BE49-F238E27FC236}">
                  <a16:creationId xmlns:a16="http://schemas.microsoft.com/office/drawing/2014/main" id="{36F98146-0DD6-D886-EBFD-2B555D7C1A05}"/>
                </a:ext>
              </a:extLst>
            </p:cNvPr>
            <p:cNvSpPr/>
            <p:nvPr/>
          </p:nvSpPr>
          <p:spPr>
            <a:xfrm>
              <a:off x="5949233" y="3861515"/>
              <a:ext cx="77973" cy="155733"/>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5" name="Google Shape;5265;p104">
              <a:extLst>
                <a:ext uri="{FF2B5EF4-FFF2-40B4-BE49-F238E27FC236}">
                  <a16:creationId xmlns:a16="http://schemas.microsoft.com/office/drawing/2014/main" id="{76E82124-41AD-45E4-5AFC-435F1FA1E5F5}"/>
                </a:ext>
              </a:extLst>
            </p:cNvPr>
            <p:cNvSpPr/>
            <p:nvPr/>
          </p:nvSpPr>
          <p:spPr>
            <a:xfrm>
              <a:off x="6254540" y="3593341"/>
              <a:ext cx="260896" cy="39621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6" name="Google Shape;5266;p104">
              <a:extLst>
                <a:ext uri="{FF2B5EF4-FFF2-40B4-BE49-F238E27FC236}">
                  <a16:creationId xmlns:a16="http://schemas.microsoft.com/office/drawing/2014/main" id="{E1CEFB6B-88F6-D89A-216B-850B4D6C72D7}"/>
                </a:ext>
              </a:extLst>
            </p:cNvPr>
            <p:cNvSpPr/>
            <p:nvPr/>
          </p:nvSpPr>
          <p:spPr>
            <a:xfrm>
              <a:off x="6222806" y="3849406"/>
              <a:ext cx="8185" cy="4341"/>
            </a:xfrm>
            <a:custGeom>
              <a:avLst/>
              <a:gdLst/>
              <a:ahLst/>
              <a:cxnLst/>
              <a:rect l="l" t="t" r="r" b="b"/>
              <a:pathLst>
                <a:path w="189" h="105" extrusionOk="0">
                  <a:moveTo>
                    <a:pt x="189" y="0"/>
                  </a:moveTo>
                  <a:lnTo>
                    <a:pt x="1" y="42"/>
                  </a:lnTo>
                  <a:lnTo>
                    <a:pt x="63" y="105"/>
                  </a:lnTo>
                  <a:lnTo>
                    <a:pt x="168" y="84"/>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7" name="Google Shape;5267;p104">
              <a:extLst>
                <a:ext uri="{FF2B5EF4-FFF2-40B4-BE49-F238E27FC236}">
                  <a16:creationId xmlns:a16="http://schemas.microsoft.com/office/drawing/2014/main" id="{31994F8B-EE95-7499-1F83-7062D9FFA2C0}"/>
                </a:ext>
              </a:extLst>
            </p:cNvPr>
            <p:cNvSpPr/>
            <p:nvPr/>
          </p:nvSpPr>
          <p:spPr>
            <a:xfrm>
              <a:off x="5932047" y="3598547"/>
              <a:ext cx="381423" cy="282900"/>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8" name="Google Shape;5268;p104">
              <a:extLst>
                <a:ext uri="{FF2B5EF4-FFF2-40B4-BE49-F238E27FC236}">
                  <a16:creationId xmlns:a16="http://schemas.microsoft.com/office/drawing/2014/main" id="{EA0C9192-A8E2-4699-B73F-333EC79B62D3}"/>
                </a:ext>
              </a:extLst>
            </p:cNvPr>
            <p:cNvSpPr/>
            <p:nvPr/>
          </p:nvSpPr>
          <p:spPr>
            <a:xfrm>
              <a:off x="5996337" y="3832088"/>
              <a:ext cx="286306" cy="234446"/>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79" name="Google Shape;5269;p104">
              <a:extLst>
                <a:ext uri="{FF2B5EF4-FFF2-40B4-BE49-F238E27FC236}">
                  <a16:creationId xmlns:a16="http://schemas.microsoft.com/office/drawing/2014/main" id="{577C8250-FB76-D995-EE7C-97034317B116}"/>
                </a:ext>
              </a:extLst>
            </p:cNvPr>
            <p:cNvSpPr/>
            <p:nvPr/>
          </p:nvSpPr>
          <p:spPr>
            <a:xfrm>
              <a:off x="6135877" y="3852837"/>
              <a:ext cx="190238" cy="272526"/>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0" name="Google Shape;5270;p104">
              <a:extLst>
                <a:ext uri="{FF2B5EF4-FFF2-40B4-BE49-F238E27FC236}">
                  <a16:creationId xmlns:a16="http://schemas.microsoft.com/office/drawing/2014/main" id="{6B56609D-F09A-DAC3-7BD4-76E76FFE95CB}"/>
                </a:ext>
              </a:extLst>
            </p:cNvPr>
            <p:cNvSpPr/>
            <p:nvPr/>
          </p:nvSpPr>
          <p:spPr>
            <a:xfrm>
              <a:off x="6136738" y="4114076"/>
              <a:ext cx="143176" cy="147961"/>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1" name="Google Shape;5271;p104">
              <a:extLst>
                <a:ext uri="{FF2B5EF4-FFF2-40B4-BE49-F238E27FC236}">
                  <a16:creationId xmlns:a16="http://schemas.microsoft.com/office/drawing/2014/main" id="{7D36FA40-3581-76C9-CBDE-A8F33411C13A}"/>
                </a:ext>
              </a:extLst>
            </p:cNvPr>
            <p:cNvSpPr/>
            <p:nvPr/>
          </p:nvSpPr>
          <p:spPr>
            <a:xfrm>
              <a:off x="6150325" y="4116680"/>
              <a:ext cx="50784" cy="31171"/>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2" name="Google Shape;5272;p104">
              <a:extLst>
                <a:ext uri="{FF2B5EF4-FFF2-40B4-BE49-F238E27FC236}">
                  <a16:creationId xmlns:a16="http://schemas.microsoft.com/office/drawing/2014/main" id="{5A2DE4BE-56F4-E87E-0584-41BE750D3681}"/>
                </a:ext>
              </a:extLst>
            </p:cNvPr>
            <p:cNvSpPr/>
            <p:nvPr/>
          </p:nvSpPr>
          <p:spPr>
            <a:xfrm>
              <a:off x="6196523" y="4076037"/>
              <a:ext cx="192101" cy="214562"/>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3" name="Google Shape;5273;p104">
              <a:extLst>
                <a:ext uri="{FF2B5EF4-FFF2-40B4-BE49-F238E27FC236}">
                  <a16:creationId xmlns:a16="http://schemas.microsoft.com/office/drawing/2014/main" id="{AD79CF04-82E8-7352-25F0-4D0836A48F85}"/>
                </a:ext>
              </a:extLst>
            </p:cNvPr>
            <p:cNvSpPr/>
            <p:nvPr/>
          </p:nvSpPr>
          <p:spPr>
            <a:xfrm>
              <a:off x="6217393" y="4273238"/>
              <a:ext cx="27189" cy="35512"/>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4" name="Google Shape;5274;p104">
              <a:extLst>
                <a:ext uri="{FF2B5EF4-FFF2-40B4-BE49-F238E27FC236}">
                  <a16:creationId xmlns:a16="http://schemas.microsoft.com/office/drawing/2014/main" id="{277FF2B9-BA87-2533-752A-73EDF97C4D7F}"/>
                </a:ext>
              </a:extLst>
            </p:cNvPr>
            <p:cNvSpPr/>
            <p:nvPr/>
          </p:nvSpPr>
          <p:spPr>
            <a:xfrm>
              <a:off x="6652194" y="4190228"/>
              <a:ext cx="279940" cy="272482"/>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5" name="Google Shape;5275;p104">
              <a:extLst>
                <a:ext uri="{FF2B5EF4-FFF2-40B4-BE49-F238E27FC236}">
                  <a16:creationId xmlns:a16="http://schemas.microsoft.com/office/drawing/2014/main" id="{8E718015-CF58-8FCA-6789-2D6FB4141C79}"/>
                </a:ext>
              </a:extLst>
            </p:cNvPr>
            <p:cNvSpPr/>
            <p:nvPr/>
          </p:nvSpPr>
          <p:spPr>
            <a:xfrm>
              <a:off x="6644053" y="4195392"/>
              <a:ext cx="50744" cy="3985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6" name="Google Shape;5276;p104">
              <a:extLst>
                <a:ext uri="{FF2B5EF4-FFF2-40B4-BE49-F238E27FC236}">
                  <a16:creationId xmlns:a16="http://schemas.microsoft.com/office/drawing/2014/main" id="{D4C4E1D9-C40E-98A9-8C08-987EF5C7AA2D}"/>
                </a:ext>
              </a:extLst>
            </p:cNvPr>
            <p:cNvSpPr/>
            <p:nvPr/>
          </p:nvSpPr>
          <p:spPr>
            <a:xfrm>
              <a:off x="6644053" y="4218749"/>
              <a:ext cx="49834" cy="58004"/>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7" name="Google Shape;5277;p104">
              <a:extLst>
                <a:ext uri="{FF2B5EF4-FFF2-40B4-BE49-F238E27FC236}">
                  <a16:creationId xmlns:a16="http://schemas.microsoft.com/office/drawing/2014/main" id="{2190AE77-8B37-0BCD-27BB-744DBD44D521}"/>
                </a:ext>
              </a:extLst>
            </p:cNvPr>
            <p:cNvSpPr/>
            <p:nvPr/>
          </p:nvSpPr>
          <p:spPr>
            <a:xfrm>
              <a:off x="6220985" y="4039699"/>
              <a:ext cx="477447" cy="451576"/>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8" name="Google Shape;5278;p104">
              <a:extLst>
                <a:ext uri="{FF2B5EF4-FFF2-40B4-BE49-F238E27FC236}">
                  <a16:creationId xmlns:a16="http://schemas.microsoft.com/office/drawing/2014/main" id="{9778529A-BD54-3AED-76ED-A0FEF51EED81}"/>
                </a:ext>
              </a:extLst>
            </p:cNvPr>
            <p:cNvSpPr/>
            <p:nvPr/>
          </p:nvSpPr>
          <p:spPr>
            <a:xfrm>
              <a:off x="6734628" y="4393499"/>
              <a:ext cx="79749" cy="192074"/>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89" name="Google Shape;5279;p104">
              <a:extLst>
                <a:ext uri="{FF2B5EF4-FFF2-40B4-BE49-F238E27FC236}">
                  <a16:creationId xmlns:a16="http://schemas.microsoft.com/office/drawing/2014/main" id="{AF98E437-80A2-4329-F574-367BA023F4E6}"/>
                </a:ext>
              </a:extLst>
            </p:cNvPr>
            <p:cNvSpPr/>
            <p:nvPr/>
          </p:nvSpPr>
          <p:spPr>
            <a:xfrm>
              <a:off x="6461047" y="4364935"/>
              <a:ext cx="295349" cy="24052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0" name="Google Shape;5280;p104">
              <a:extLst>
                <a:ext uri="{FF2B5EF4-FFF2-40B4-BE49-F238E27FC236}">
                  <a16:creationId xmlns:a16="http://schemas.microsoft.com/office/drawing/2014/main" id="{0057279E-6770-1DD3-591C-1DE3D625E04C}"/>
                </a:ext>
              </a:extLst>
            </p:cNvPr>
            <p:cNvSpPr/>
            <p:nvPr/>
          </p:nvSpPr>
          <p:spPr>
            <a:xfrm>
              <a:off x="6203807" y="4309575"/>
              <a:ext cx="313445" cy="295881"/>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1" name="Google Shape;5281;p104">
              <a:extLst>
                <a:ext uri="{FF2B5EF4-FFF2-40B4-BE49-F238E27FC236}">
                  <a16:creationId xmlns:a16="http://schemas.microsoft.com/office/drawing/2014/main" id="{B1C5154A-21A5-E9D4-B9C1-FF572F4D2476}"/>
                </a:ext>
              </a:extLst>
            </p:cNvPr>
            <p:cNvSpPr/>
            <p:nvPr/>
          </p:nvSpPr>
          <p:spPr>
            <a:xfrm>
              <a:off x="6539855" y="4544850"/>
              <a:ext cx="195733" cy="170453"/>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2" name="Google Shape;5282;p104">
              <a:extLst>
                <a:ext uri="{FF2B5EF4-FFF2-40B4-BE49-F238E27FC236}">
                  <a16:creationId xmlns:a16="http://schemas.microsoft.com/office/drawing/2014/main" id="{46142E67-978C-217B-9614-DE59C12EFD62}"/>
                </a:ext>
              </a:extLst>
            </p:cNvPr>
            <p:cNvSpPr/>
            <p:nvPr/>
          </p:nvSpPr>
          <p:spPr>
            <a:xfrm>
              <a:off x="6404908" y="4597645"/>
              <a:ext cx="234659" cy="224072"/>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3" name="Google Shape;5283;p104">
              <a:extLst>
                <a:ext uri="{FF2B5EF4-FFF2-40B4-BE49-F238E27FC236}">
                  <a16:creationId xmlns:a16="http://schemas.microsoft.com/office/drawing/2014/main" id="{C161465F-EDE6-B726-36EE-33743A90FD15}"/>
                </a:ext>
              </a:extLst>
            </p:cNvPr>
            <p:cNvSpPr/>
            <p:nvPr/>
          </p:nvSpPr>
          <p:spPr>
            <a:xfrm>
              <a:off x="6204714" y="4576851"/>
              <a:ext cx="335185" cy="301091"/>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4" name="Google Shape;5284;p104">
              <a:extLst>
                <a:ext uri="{FF2B5EF4-FFF2-40B4-BE49-F238E27FC236}">
                  <a16:creationId xmlns:a16="http://schemas.microsoft.com/office/drawing/2014/main" id="{5181667F-7158-731B-3089-2B27034FB034}"/>
                </a:ext>
              </a:extLst>
            </p:cNvPr>
            <p:cNvSpPr/>
            <p:nvPr/>
          </p:nvSpPr>
          <p:spPr>
            <a:xfrm>
              <a:off x="6672119" y="4421158"/>
              <a:ext cx="260936" cy="401428"/>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5" name="Google Shape;5285;p104">
              <a:extLst>
                <a:ext uri="{FF2B5EF4-FFF2-40B4-BE49-F238E27FC236}">
                  <a16:creationId xmlns:a16="http://schemas.microsoft.com/office/drawing/2014/main" id="{7B386CC9-4AB2-07B2-8608-E335B0121AF2}"/>
                </a:ext>
              </a:extLst>
            </p:cNvPr>
            <p:cNvSpPr/>
            <p:nvPr/>
          </p:nvSpPr>
          <p:spPr>
            <a:xfrm>
              <a:off x="6667613" y="4793107"/>
              <a:ext cx="36280" cy="38983"/>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6" name="Google Shape;5286;p104">
              <a:extLst>
                <a:ext uri="{FF2B5EF4-FFF2-40B4-BE49-F238E27FC236}">
                  <a16:creationId xmlns:a16="http://schemas.microsoft.com/office/drawing/2014/main" id="{60DD5019-46E4-4C50-23D8-8113E62B24A1}"/>
                </a:ext>
              </a:extLst>
            </p:cNvPr>
            <p:cNvSpPr/>
            <p:nvPr/>
          </p:nvSpPr>
          <p:spPr>
            <a:xfrm>
              <a:off x="6570681" y="4870086"/>
              <a:ext cx="58016" cy="5196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7" name="Google Shape;5287;p104">
              <a:extLst>
                <a:ext uri="{FF2B5EF4-FFF2-40B4-BE49-F238E27FC236}">
                  <a16:creationId xmlns:a16="http://schemas.microsoft.com/office/drawing/2014/main" id="{99AF54AD-1A62-1A73-B672-AE77DC2E0DD3}"/>
                </a:ext>
              </a:extLst>
            </p:cNvPr>
            <p:cNvSpPr/>
            <p:nvPr/>
          </p:nvSpPr>
          <p:spPr>
            <a:xfrm>
              <a:off x="7666757" y="3201500"/>
              <a:ext cx="182138" cy="14362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8" name="Google Shape;5288;p104">
              <a:extLst>
                <a:ext uri="{FF2B5EF4-FFF2-40B4-BE49-F238E27FC236}">
                  <a16:creationId xmlns:a16="http://schemas.microsoft.com/office/drawing/2014/main" id="{D3FBA8BD-D6CB-9AFA-1334-D69CCBC9F344}"/>
                </a:ext>
              </a:extLst>
            </p:cNvPr>
            <p:cNvSpPr/>
            <p:nvPr/>
          </p:nvSpPr>
          <p:spPr>
            <a:xfrm>
              <a:off x="7666757" y="3201500"/>
              <a:ext cx="182138" cy="14362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199" name="Google Shape;5289;p104">
              <a:extLst>
                <a:ext uri="{FF2B5EF4-FFF2-40B4-BE49-F238E27FC236}">
                  <a16:creationId xmlns:a16="http://schemas.microsoft.com/office/drawing/2014/main" id="{D25ED2D2-3303-705F-1378-62CD1A715E3D}"/>
                </a:ext>
              </a:extLst>
            </p:cNvPr>
            <p:cNvSpPr/>
            <p:nvPr/>
          </p:nvSpPr>
          <p:spPr>
            <a:xfrm>
              <a:off x="6896771" y="3080414"/>
              <a:ext cx="122352" cy="3291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00" name="Google Shape;5290;p104">
              <a:extLst>
                <a:ext uri="{FF2B5EF4-FFF2-40B4-BE49-F238E27FC236}">
                  <a16:creationId xmlns:a16="http://schemas.microsoft.com/office/drawing/2014/main" id="{93B69450-CB73-FCD7-27F6-6E7B98EB7B80}"/>
                </a:ext>
              </a:extLst>
            </p:cNvPr>
            <p:cNvSpPr/>
            <p:nvPr/>
          </p:nvSpPr>
          <p:spPr>
            <a:xfrm>
              <a:off x="6976523" y="3107207"/>
              <a:ext cx="4546" cy="4381"/>
            </a:xfrm>
            <a:custGeom>
              <a:avLst/>
              <a:gdLst/>
              <a:ahLst/>
              <a:cxnLst/>
              <a:rect l="l" t="t" r="r" b="b"/>
              <a:pathLst>
                <a:path w="105" h="106" fill="none" extrusionOk="0">
                  <a:moveTo>
                    <a:pt x="105" y="105"/>
                  </a:moveTo>
                  <a:lnTo>
                    <a:pt x="0" y="1"/>
                  </a:lnTo>
                </a:path>
              </a:pathLst>
            </a:custGeom>
            <a:grp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01" name="Google Shape;5291;p104">
              <a:extLst>
                <a:ext uri="{FF2B5EF4-FFF2-40B4-BE49-F238E27FC236}">
                  <a16:creationId xmlns:a16="http://schemas.microsoft.com/office/drawing/2014/main" id="{4E618BB1-A6AB-140B-1C8A-1B4D6D4E5AB4}"/>
                </a:ext>
              </a:extLst>
            </p:cNvPr>
            <p:cNvSpPr/>
            <p:nvPr/>
          </p:nvSpPr>
          <p:spPr>
            <a:xfrm>
              <a:off x="8102519" y="3451505"/>
              <a:ext cx="77019" cy="43284"/>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02" name="Google Shape;5292;p104">
              <a:extLst>
                <a:ext uri="{FF2B5EF4-FFF2-40B4-BE49-F238E27FC236}">
                  <a16:creationId xmlns:a16="http://schemas.microsoft.com/office/drawing/2014/main" id="{6923AC35-D244-2E1B-83FF-F872BA57D628}"/>
                </a:ext>
              </a:extLst>
            </p:cNvPr>
            <p:cNvSpPr/>
            <p:nvPr/>
          </p:nvSpPr>
          <p:spPr>
            <a:xfrm>
              <a:off x="6402275" y="3085624"/>
              <a:ext cx="60742" cy="49363"/>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03" name="Google Shape;5293;p104">
              <a:extLst>
                <a:ext uri="{FF2B5EF4-FFF2-40B4-BE49-F238E27FC236}">
                  <a16:creationId xmlns:a16="http://schemas.microsoft.com/office/drawing/2014/main" id="{57A0B4BE-48DB-47C3-5DA8-63996BA08F0A}"/>
                </a:ext>
              </a:extLst>
            </p:cNvPr>
            <p:cNvSpPr/>
            <p:nvPr/>
          </p:nvSpPr>
          <p:spPr>
            <a:xfrm>
              <a:off x="6352526" y="2974914"/>
              <a:ext cx="101525" cy="127207"/>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sp>
          <p:nvSpPr>
            <p:cNvPr id="204" name="Google Shape;5105;p104">
              <a:extLst>
                <a:ext uri="{FF2B5EF4-FFF2-40B4-BE49-F238E27FC236}">
                  <a16:creationId xmlns:a16="http://schemas.microsoft.com/office/drawing/2014/main" id="{956A8F10-B4CA-72E0-742A-0D73750C45CE}"/>
                </a:ext>
              </a:extLst>
            </p:cNvPr>
            <p:cNvSpPr/>
            <p:nvPr/>
          </p:nvSpPr>
          <p:spPr>
            <a:xfrm>
              <a:off x="2862059" y="1546725"/>
              <a:ext cx="1819909" cy="151123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nvGrpSpPr>
            <p:cNvPr id="205" name="Google Shape;5196;p104">
              <a:extLst>
                <a:ext uri="{FF2B5EF4-FFF2-40B4-BE49-F238E27FC236}">
                  <a16:creationId xmlns:a16="http://schemas.microsoft.com/office/drawing/2014/main" id="{AD270954-7171-E282-C657-0EB0D1F4991D}"/>
                </a:ext>
              </a:extLst>
            </p:cNvPr>
            <p:cNvGrpSpPr/>
            <p:nvPr/>
          </p:nvGrpSpPr>
          <p:grpSpPr>
            <a:xfrm>
              <a:off x="7917679" y="3928989"/>
              <a:ext cx="54422" cy="98642"/>
              <a:chOff x="4842300" y="3099950"/>
              <a:chExt cx="31425" cy="59650"/>
            </a:xfrm>
            <a:grpFill/>
          </p:grpSpPr>
          <p:sp>
            <p:nvSpPr>
              <p:cNvPr id="206" name="Google Shape;5197;p104">
                <a:extLst>
                  <a:ext uri="{FF2B5EF4-FFF2-40B4-BE49-F238E27FC236}">
                    <a16:creationId xmlns:a16="http://schemas.microsoft.com/office/drawing/2014/main" id="{AD6F1BA5-E0F9-78FA-733D-696E0F9919FB}"/>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endParaRPr>
                  <a:solidFill>
                    <a:schemeClr val="tx2"/>
                  </a:solidFill>
                </a:endParaRPr>
              </a:p>
            </p:txBody>
          </p:sp>
          <p:sp>
            <p:nvSpPr>
              <p:cNvPr id="207" name="Google Shape;5198;p104">
                <a:extLst>
                  <a:ext uri="{FF2B5EF4-FFF2-40B4-BE49-F238E27FC236}">
                    <a16:creationId xmlns:a16="http://schemas.microsoft.com/office/drawing/2014/main" id="{416BC615-8BE4-7945-ECE3-7A7B97749197}"/>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endParaRPr>
                  <a:solidFill>
                    <a:schemeClr val="tx2"/>
                  </a:solidFill>
                </a:endParaRPr>
              </a:p>
            </p:txBody>
          </p:sp>
          <p:sp>
            <p:nvSpPr>
              <p:cNvPr id="208" name="Google Shape;5199;p104">
                <a:extLst>
                  <a:ext uri="{FF2B5EF4-FFF2-40B4-BE49-F238E27FC236}">
                    <a16:creationId xmlns:a16="http://schemas.microsoft.com/office/drawing/2014/main" id="{ED5EA030-07BC-28B7-350D-3BAD3EDAE81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endParaRPr>
                  <a:solidFill>
                    <a:schemeClr val="tx2"/>
                  </a:solidFill>
                </a:endParaRPr>
              </a:p>
            </p:txBody>
          </p:sp>
          <p:sp>
            <p:nvSpPr>
              <p:cNvPr id="209" name="Google Shape;5200;p104">
                <a:extLst>
                  <a:ext uri="{FF2B5EF4-FFF2-40B4-BE49-F238E27FC236}">
                    <a16:creationId xmlns:a16="http://schemas.microsoft.com/office/drawing/2014/main" id="{C06CEB28-06B1-2CA7-5350-2B7CC00BD0B8}"/>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endParaRPr>
                  <a:solidFill>
                    <a:schemeClr val="tx2"/>
                  </a:solidFill>
                </a:endParaRPr>
              </a:p>
            </p:txBody>
          </p:sp>
        </p:grpSp>
      </p:grpSp>
      <p:sp>
        <p:nvSpPr>
          <p:cNvPr id="274" name="Text Placeholder 273">
            <a:extLst>
              <a:ext uri="{FF2B5EF4-FFF2-40B4-BE49-F238E27FC236}">
                <a16:creationId xmlns:a16="http://schemas.microsoft.com/office/drawing/2014/main" id="{7467202E-6356-61E3-A859-FAF5C3473F99}"/>
              </a:ext>
            </a:extLst>
          </p:cNvPr>
          <p:cNvSpPr>
            <a:spLocks noGrp="1"/>
          </p:cNvSpPr>
          <p:nvPr>
            <p:ph type="body" sz="quarter" idx="10"/>
          </p:nvPr>
        </p:nvSpPr>
        <p:spPr>
          <a:xfrm>
            <a:off x="392113" y="1495425"/>
            <a:ext cx="2427287" cy="4716463"/>
          </a:xfrm>
        </p:spPr>
        <p:txBody>
          <a:bodyPr>
            <a:normAutofit/>
          </a:bodyPr>
          <a:lstStyle>
            <a:lvl1pPr>
              <a:buClr>
                <a:srgbClr val="E77947"/>
              </a:buClr>
              <a:defRPr sz="1800">
                <a:solidFill>
                  <a:schemeClr val="tx1">
                    <a:lumMod val="50000"/>
                    <a:lumOff val="50000"/>
                  </a:schemeClr>
                </a:solidFill>
              </a:defRPr>
            </a:lvl1pPr>
          </a:lstStyle>
          <a:p>
            <a:pPr lvl="0"/>
            <a:r>
              <a:rPr lang="en-US" dirty="0"/>
              <a:t>Click to edit Master text styles</a:t>
            </a:r>
          </a:p>
        </p:txBody>
      </p:sp>
      <p:grpSp>
        <p:nvGrpSpPr>
          <p:cNvPr id="284" name="Group 283">
            <a:extLst>
              <a:ext uri="{FF2B5EF4-FFF2-40B4-BE49-F238E27FC236}">
                <a16:creationId xmlns:a16="http://schemas.microsoft.com/office/drawing/2014/main" id="{C009B019-A716-13FB-931D-E93E1EF16F55}"/>
              </a:ext>
            </a:extLst>
          </p:cNvPr>
          <p:cNvGrpSpPr/>
          <p:nvPr userDrawn="1"/>
        </p:nvGrpSpPr>
        <p:grpSpPr>
          <a:xfrm>
            <a:off x="4231323" y="2660080"/>
            <a:ext cx="361424" cy="444048"/>
            <a:chOff x="4231323" y="2660080"/>
            <a:chExt cx="361424" cy="444048"/>
          </a:xfrm>
        </p:grpSpPr>
        <p:sp>
          <p:nvSpPr>
            <p:cNvPr id="277" name="Freeform: Shape 276">
              <a:extLst>
                <a:ext uri="{FF2B5EF4-FFF2-40B4-BE49-F238E27FC236}">
                  <a16:creationId xmlns:a16="http://schemas.microsoft.com/office/drawing/2014/main" id="{B0920E8F-A997-CAFC-360B-C387AE469846}"/>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chemeClr val="accent3"/>
                </a:gs>
                <a:gs pos="100000">
                  <a:schemeClr val="accent4"/>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9" name="Oval 278">
              <a:extLst>
                <a:ext uri="{FF2B5EF4-FFF2-40B4-BE49-F238E27FC236}">
                  <a16:creationId xmlns:a16="http://schemas.microsoft.com/office/drawing/2014/main" id="{13647591-3C9D-F6A0-F0A7-D8935A1F570E}"/>
                </a:ext>
              </a:extLst>
            </p:cNvPr>
            <p:cNvSpPr/>
            <p:nvPr userDrawn="1"/>
          </p:nvSpPr>
          <p:spPr>
            <a:xfrm>
              <a:off x="4271710" y="2700388"/>
              <a:ext cx="280650" cy="28402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2" name="Picture Placeholder 281">
            <a:extLst>
              <a:ext uri="{FF2B5EF4-FFF2-40B4-BE49-F238E27FC236}">
                <a16:creationId xmlns:a16="http://schemas.microsoft.com/office/drawing/2014/main" id="{37F9258F-B55E-F238-1868-2F380685A159}"/>
              </a:ext>
            </a:extLst>
          </p:cNvPr>
          <p:cNvSpPr>
            <a:spLocks noGrp="1"/>
          </p:cNvSpPr>
          <p:nvPr userDrawn="1">
            <p:ph type="pic" sz="quarter" idx="11"/>
          </p:nvPr>
        </p:nvSpPr>
        <p:spPr>
          <a:xfrm>
            <a:off x="4321838" y="2748350"/>
            <a:ext cx="180606" cy="180606"/>
          </a:xfrm>
        </p:spPr>
        <p:txBody>
          <a:bodyPr anchor="ctr">
            <a:noAutofit/>
          </a:bodyPr>
          <a:lstStyle>
            <a:lvl1pPr marL="0" indent="0" algn="ctr">
              <a:buNone/>
              <a:defRPr sz="200"/>
            </a:lvl1pPr>
          </a:lstStyle>
          <a:p>
            <a:endParaRPr lang="en-IN" dirty="0"/>
          </a:p>
        </p:txBody>
      </p:sp>
    </p:spTree>
    <p:extLst>
      <p:ext uri="{BB962C8B-B14F-4D97-AF65-F5344CB8AC3E}">
        <p14:creationId xmlns:p14="http://schemas.microsoft.com/office/powerpoint/2010/main" val="264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74">
                                            <p:txEl>
                                              <p:pRg st="0" end="0"/>
                                            </p:txEl>
                                          </p:spTgt>
                                        </p:tgtEl>
                                        <p:attrNameLst>
                                          <p:attrName>style.visibility</p:attrName>
                                        </p:attrNameLst>
                                      </p:cBhvr>
                                      <p:to>
                                        <p:strVal val="visible"/>
                                      </p:to>
                                    </p:set>
                                    <p:animEffect transition="in" filter="wipe(left)">
                                      <p:cBhvr>
                                        <p:cTn id="11" dur="500"/>
                                        <p:tgtEl>
                                          <p:spTgt spid="27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84"/>
                                        </p:tgtEl>
                                        <p:attrNameLst>
                                          <p:attrName>style.visibility</p:attrName>
                                        </p:attrNameLst>
                                      </p:cBhvr>
                                      <p:to>
                                        <p:strVal val="visible"/>
                                      </p:to>
                                    </p:set>
                                    <p:anim calcmode="lin" valueType="num">
                                      <p:cBhvr>
                                        <p:cTn id="16" dur="500" fill="hold"/>
                                        <p:tgtEl>
                                          <p:spTgt spid="284"/>
                                        </p:tgtEl>
                                        <p:attrNameLst>
                                          <p:attrName>ppt_w</p:attrName>
                                        </p:attrNameLst>
                                      </p:cBhvr>
                                      <p:tavLst>
                                        <p:tav tm="0">
                                          <p:val>
                                            <p:fltVal val="0"/>
                                          </p:val>
                                        </p:tav>
                                        <p:tav tm="100000">
                                          <p:val>
                                            <p:strVal val="#ppt_w"/>
                                          </p:val>
                                        </p:tav>
                                      </p:tavLst>
                                    </p:anim>
                                    <p:anim calcmode="lin" valueType="num">
                                      <p:cBhvr>
                                        <p:cTn id="17" dur="500" fill="hold"/>
                                        <p:tgtEl>
                                          <p:spTgt spid="284"/>
                                        </p:tgtEl>
                                        <p:attrNameLst>
                                          <p:attrName>ppt_h</p:attrName>
                                        </p:attrNameLst>
                                      </p:cBhvr>
                                      <p:tavLst>
                                        <p:tav tm="0">
                                          <p:val>
                                            <p:fltVal val="0"/>
                                          </p:val>
                                        </p:tav>
                                        <p:tav tm="100000">
                                          <p:val>
                                            <p:strVal val="#ppt_h"/>
                                          </p:val>
                                        </p:tav>
                                      </p:tavLst>
                                    </p:anim>
                                    <p:animEffect transition="in" filter="fade">
                                      <p:cBhvr>
                                        <p:cTn id="18" dur="500"/>
                                        <p:tgtEl>
                                          <p:spTgt spid="284"/>
                                        </p:tgtEl>
                                      </p:cBhvr>
                                    </p:animEffect>
                                  </p:childTnLst>
                                </p:cTn>
                              </p:par>
                              <p:par>
                                <p:cTn id="19" presetID="53" presetClass="entr" presetSubtype="16" fill="hold" grpId="0" nodeType="withEffect" nodePh="1">
                                  <p:stCondLst>
                                    <p:cond delay="0"/>
                                  </p:stCondLst>
                                  <p:endCondLst>
                                    <p:cond evt="begin" delay="0">
                                      <p:tn val="19"/>
                                    </p:cond>
                                  </p:endCondLst>
                                  <p:childTnLst>
                                    <p:set>
                                      <p:cBhvr>
                                        <p:cTn id="20" dur="1" fill="hold">
                                          <p:stCondLst>
                                            <p:cond delay="0"/>
                                          </p:stCondLst>
                                        </p:cTn>
                                        <p:tgtEl>
                                          <p:spTgt spid="282"/>
                                        </p:tgtEl>
                                        <p:attrNameLst>
                                          <p:attrName>style.visibility</p:attrName>
                                        </p:attrNameLst>
                                      </p:cBhvr>
                                      <p:to>
                                        <p:strVal val="visible"/>
                                      </p:to>
                                    </p:set>
                                    <p:anim calcmode="lin" valueType="num">
                                      <p:cBhvr>
                                        <p:cTn id="21" dur="500" fill="hold"/>
                                        <p:tgtEl>
                                          <p:spTgt spid="282"/>
                                        </p:tgtEl>
                                        <p:attrNameLst>
                                          <p:attrName>ppt_w</p:attrName>
                                        </p:attrNameLst>
                                      </p:cBhvr>
                                      <p:tavLst>
                                        <p:tav tm="0">
                                          <p:val>
                                            <p:fltVal val="0"/>
                                          </p:val>
                                        </p:tav>
                                        <p:tav tm="100000">
                                          <p:val>
                                            <p:strVal val="#ppt_w"/>
                                          </p:val>
                                        </p:tav>
                                      </p:tavLst>
                                    </p:anim>
                                    <p:anim calcmode="lin" valueType="num">
                                      <p:cBhvr>
                                        <p:cTn id="22" dur="500" fill="hold"/>
                                        <p:tgtEl>
                                          <p:spTgt spid="282"/>
                                        </p:tgtEl>
                                        <p:attrNameLst>
                                          <p:attrName>ppt_h</p:attrName>
                                        </p:attrNameLst>
                                      </p:cBhvr>
                                      <p:tavLst>
                                        <p:tav tm="0">
                                          <p:val>
                                            <p:fltVal val="0"/>
                                          </p:val>
                                        </p:tav>
                                        <p:tav tm="100000">
                                          <p:val>
                                            <p:strVal val="#ppt_h"/>
                                          </p:val>
                                        </p:tav>
                                      </p:tavLst>
                                    </p:anim>
                                    <p:animEffect transition="in" filter="fade">
                                      <p:cBhvr>
                                        <p:cTn id="23"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4" grpId="0" build="p"/>
      <p:bldP spid="28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_0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5CADFB3-ED7C-8E03-D0D6-8A8B4EBD72AD}"/>
              </a:ext>
            </a:extLst>
          </p:cNvPr>
          <p:cNvGrpSpPr/>
          <p:nvPr userDrawn="1"/>
        </p:nvGrpSpPr>
        <p:grpSpPr>
          <a:xfrm>
            <a:off x="-1" y="0"/>
            <a:ext cx="3745736" cy="6858000"/>
            <a:chOff x="-1" y="0"/>
            <a:chExt cx="3745736" cy="6858000"/>
          </a:xfrm>
        </p:grpSpPr>
        <p:pic>
          <p:nvPicPr>
            <p:cNvPr id="8" name="Picture 7" descr="A picture containing aqua, blue, turquoise, teal&#10;&#10;Description automatically generated">
              <a:extLst>
                <a:ext uri="{FF2B5EF4-FFF2-40B4-BE49-F238E27FC236}">
                  <a16:creationId xmlns:a16="http://schemas.microsoft.com/office/drawing/2014/main" id="{01540BF7-FB10-9DA3-FCD2-62937EDCC5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639" r="24571"/>
            <a:stretch/>
          </p:blipFill>
          <p:spPr>
            <a:xfrm rot="16200000" flipV="1">
              <a:off x="-1556133" y="1556132"/>
              <a:ext cx="6858000" cy="3745736"/>
            </a:xfrm>
            <a:prstGeom prst="round2SameRect">
              <a:avLst>
                <a:gd name="adj1" fmla="val 8600"/>
                <a:gd name="adj2" fmla="val 0"/>
              </a:avLst>
            </a:prstGeom>
          </p:spPr>
        </p:pic>
        <p:sp>
          <p:nvSpPr>
            <p:cNvPr id="9" name="TextBox 8">
              <a:extLst>
                <a:ext uri="{FF2B5EF4-FFF2-40B4-BE49-F238E27FC236}">
                  <a16:creationId xmlns:a16="http://schemas.microsoft.com/office/drawing/2014/main" id="{D8B5F3D7-7422-A7E8-FF20-DAD07D47440C}"/>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grpSp>
      <p:sp>
        <p:nvSpPr>
          <p:cNvPr id="10" name="Title 9">
            <a:extLst>
              <a:ext uri="{FF2B5EF4-FFF2-40B4-BE49-F238E27FC236}">
                <a16:creationId xmlns:a16="http://schemas.microsoft.com/office/drawing/2014/main" id="{DD4C7E7F-08E5-D718-684C-C1AA938F2893}"/>
              </a:ext>
            </a:extLst>
          </p:cNvPr>
          <p:cNvSpPr>
            <a:spLocks noGrp="1"/>
          </p:cNvSpPr>
          <p:nvPr userDrawn="1">
            <p:ph type="title" hasCustomPrompt="1"/>
          </p:nvPr>
        </p:nvSpPr>
        <p:spPr>
          <a:xfrm>
            <a:off x="209549" y="3057673"/>
            <a:ext cx="3403295" cy="742653"/>
          </a:xfrm>
        </p:spPr>
        <p:txBody>
          <a:bodyPr>
            <a:normAutofit/>
          </a:bodyPr>
          <a:lstStyle>
            <a:lvl1pPr algn="ctr">
              <a:defRPr sz="4400">
                <a:solidFill>
                  <a:schemeClr val="bg1"/>
                </a:solidFill>
              </a:defRPr>
            </a:lvl1pPr>
          </a:lstStyle>
          <a:p>
            <a:r>
              <a:rPr lang="en-US" dirty="0"/>
              <a:t>Introduction</a:t>
            </a:r>
            <a:endParaRPr lang="en-IN" dirty="0"/>
          </a:p>
        </p:txBody>
      </p:sp>
      <p:sp>
        <p:nvSpPr>
          <p:cNvPr id="50" name="Rectangle: Top Corners Rounded 49">
            <a:extLst>
              <a:ext uri="{FF2B5EF4-FFF2-40B4-BE49-F238E27FC236}">
                <a16:creationId xmlns:a16="http://schemas.microsoft.com/office/drawing/2014/main" id="{328BFD5C-5A97-2B40-3093-EFA66FAC5C24}"/>
              </a:ext>
            </a:extLst>
          </p:cNvPr>
          <p:cNvSpPr/>
          <p:nvPr userDrawn="1"/>
        </p:nvSpPr>
        <p:spPr>
          <a:xfrm rot="5400000">
            <a:off x="7240609" y="-2144347"/>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74" name="Group 73">
            <a:extLst>
              <a:ext uri="{FF2B5EF4-FFF2-40B4-BE49-F238E27FC236}">
                <a16:creationId xmlns:a16="http://schemas.microsoft.com/office/drawing/2014/main" id="{C0F50CDE-E9E9-1F62-8AC6-5BA90BCE8A83}"/>
              </a:ext>
            </a:extLst>
          </p:cNvPr>
          <p:cNvGrpSpPr/>
          <p:nvPr userDrawn="1"/>
        </p:nvGrpSpPr>
        <p:grpSpPr>
          <a:xfrm>
            <a:off x="4092305" y="677376"/>
            <a:ext cx="539128" cy="628593"/>
            <a:chOff x="4092305" y="496615"/>
            <a:chExt cx="539128" cy="628593"/>
          </a:xfrm>
        </p:grpSpPr>
        <p:grpSp>
          <p:nvGrpSpPr>
            <p:cNvPr id="71" name="Group 70">
              <a:extLst>
                <a:ext uri="{FF2B5EF4-FFF2-40B4-BE49-F238E27FC236}">
                  <a16:creationId xmlns:a16="http://schemas.microsoft.com/office/drawing/2014/main" id="{69368864-6C6F-8327-381F-9818079A383D}"/>
                </a:ext>
              </a:extLst>
            </p:cNvPr>
            <p:cNvGrpSpPr/>
            <p:nvPr userDrawn="1"/>
          </p:nvGrpSpPr>
          <p:grpSpPr>
            <a:xfrm>
              <a:off x="4092305" y="496615"/>
              <a:ext cx="539128" cy="628593"/>
              <a:chOff x="4092305" y="496615"/>
              <a:chExt cx="819061" cy="954980"/>
            </a:xfrm>
          </p:grpSpPr>
          <p:sp>
            <p:nvSpPr>
              <p:cNvPr id="29" name="Oval 28">
                <a:extLst>
                  <a:ext uri="{FF2B5EF4-FFF2-40B4-BE49-F238E27FC236}">
                    <a16:creationId xmlns:a16="http://schemas.microsoft.com/office/drawing/2014/main" id="{E231779B-4987-F67D-F9E1-15641DBFAD5C}"/>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44" name="Freeform: Shape 43">
                <a:extLst>
                  <a:ext uri="{FF2B5EF4-FFF2-40B4-BE49-F238E27FC236}">
                    <a16:creationId xmlns:a16="http://schemas.microsoft.com/office/drawing/2014/main" id="{D4468D1A-0DAD-4C57-5E45-FDD2FC3B8FF4}"/>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73" name="TextBox 72">
              <a:extLst>
                <a:ext uri="{FF2B5EF4-FFF2-40B4-BE49-F238E27FC236}">
                  <a16:creationId xmlns:a16="http://schemas.microsoft.com/office/drawing/2014/main" id="{78A09380-DD6E-B3B5-7AD4-CBBE8D154EE3}"/>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01</a:t>
              </a:r>
            </a:p>
          </p:txBody>
        </p:sp>
      </p:grpSp>
      <p:sp>
        <p:nvSpPr>
          <p:cNvPr id="78" name="Picture Placeholder 77">
            <a:extLst>
              <a:ext uri="{FF2B5EF4-FFF2-40B4-BE49-F238E27FC236}">
                <a16:creationId xmlns:a16="http://schemas.microsoft.com/office/drawing/2014/main" id="{931620A2-AD60-2855-AC4D-8530571508FE}"/>
              </a:ext>
            </a:extLst>
          </p:cNvPr>
          <p:cNvSpPr>
            <a:spLocks noGrp="1"/>
          </p:cNvSpPr>
          <p:nvPr userDrawn="1">
            <p:ph type="pic" sz="quarter" idx="11"/>
          </p:nvPr>
        </p:nvSpPr>
        <p:spPr>
          <a:xfrm>
            <a:off x="4732003" y="811672"/>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52" name="Text Placeholder 51">
            <a:extLst>
              <a:ext uri="{FF2B5EF4-FFF2-40B4-BE49-F238E27FC236}">
                <a16:creationId xmlns:a16="http://schemas.microsoft.com/office/drawing/2014/main" id="{114090C7-8905-668E-6D01-ABD26FA46BB3}"/>
              </a:ext>
            </a:extLst>
          </p:cNvPr>
          <p:cNvSpPr>
            <a:spLocks noGrp="1"/>
          </p:cNvSpPr>
          <p:nvPr userDrawn="1">
            <p:ph type="body" sz="quarter" idx="10" hasCustomPrompt="1"/>
          </p:nvPr>
        </p:nvSpPr>
        <p:spPr>
          <a:xfrm>
            <a:off x="5422601" y="757005"/>
            <a:ext cx="5188691"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76" name="Straight Connector 75">
            <a:extLst>
              <a:ext uri="{FF2B5EF4-FFF2-40B4-BE49-F238E27FC236}">
                <a16:creationId xmlns:a16="http://schemas.microsoft.com/office/drawing/2014/main" id="{678594D9-2963-EA52-9140-0CD8EA7720D7}"/>
              </a:ext>
            </a:extLst>
          </p:cNvPr>
          <p:cNvCxnSpPr>
            <a:cxnSpLocks/>
          </p:cNvCxnSpPr>
          <p:nvPr userDrawn="1"/>
        </p:nvCxnSpPr>
        <p:spPr>
          <a:xfrm>
            <a:off x="5446894" y="811672"/>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80" name="Rectangle: Top Corners Rounded 79">
            <a:extLst>
              <a:ext uri="{FF2B5EF4-FFF2-40B4-BE49-F238E27FC236}">
                <a16:creationId xmlns:a16="http://schemas.microsoft.com/office/drawing/2014/main" id="{9894F93E-6F1F-E8F1-7B15-70AB7BB59538}"/>
              </a:ext>
            </a:extLst>
          </p:cNvPr>
          <p:cNvSpPr/>
          <p:nvPr userDrawn="1"/>
        </p:nvSpPr>
        <p:spPr>
          <a:xfrm rot="5400000">
            <a:off x="7251497" y="-1173240"/>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81" name="Group 80">
            <a:extLst>
              <a:ext uri="{FF2B5EF4-FFF2-40B4-BE49-F238E27FC236}">
                <a16:creationId xmlns:a16="http://schemas.microsoft.com/office/drawing/2014/main" id="{A1A52EC9-1C1F-42DC-6E34-12E5AC05E24D}"/>
              </a:ext>
            </a:extLst>
          </p:cNvPr>
          <p:cNvGrpSpPr/>
          <p:nvPr userDrawn="1"/>
        </p:nvGrpSpPr>
        <p:grpSpPr>
          <a:xfrm>
            <a:off x="4103193" y="1648483"/>
            <a:ext cx="539128" cy="628593"/>
            <a:chOff x="4092305" y="496615"/>
            <a:chExt cx="539128" cy="628593"/>
          </a:xfrm>
        </p:grpSpPr>
        <p:grpSp>
          <p:nvGrpSpPr>
            <p:cNvPr id="82" name="Group 81">
              <a:extLst>
                <a:ext uri="{FF2B5EF4-FFF2-40B4-BE49-F238E27FC236}">
                  <a16:creationId xmlns:a16="http://schemas.microsoft.com/office/drawing/2014/main" id="{46006171-8582-7CD5-6914-BADD13E7C00C}"/>
                </a:ext>
              </a:extLst>
            </p:cNvPr>
            <p:cNvGrpSpPr/>
            <p:nvPr userDrawn="1"/>
          </p:nvGrpSpPr>
          <p:grpSpPr>
            <a:xfrm>
              <a:off x="4092305" y="496615"/>
              <a:ext cx="539128" cy="628593"/>
              <a:chOff x="4092305" y="496615"/>
              <a:chExt cx="819061" cy="954980"/>
            </a:xfrm>
          </p:grpSpPr>
          <p:sp>
            <p:nvSpPr>
              <p:cNvPr id="84" name="Oval 83">
                <a:extLst>
                  <a:ext uri="{FF2B5EF4-FFF2-40B4-BE49-F238E27FC236}">
                    <a16:creationId xmlns:a16="http://schemas.microsoft.com/office/drawing/2014/main" id="{112ED483-B710-DA69-B201-F44E30A58FC6}"/>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85" name="Freeform: Shape 84">
                <a:extLst>
                  <a:ext uri="{FF2B5EF4-FFF2-40B4-BE49-F238E27FC236}">
                    <a16:creationId xmlns:a16="http://schemas.microsoft.com/office/drawing/2014/main" id="{283B5FC8-FAA1-1381-C406-31D199FA58FA}"/>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83" name="TextBox 82">
              <a:extLst>
                <a:ext uri="{FF2B5EF4-FFF2-40B4-BE49-F238E27FC236}">
                  <a16:creationId xmlns:a16="http://schemas.microsoft.com/office/drawing/2014/main" id="{3060BD6B-C4A9-F4DC-FFF6-E722D2C3EF25}"/>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02</a:t>
              </a:r>
            </a:p>
          </p:txBody>
        </p:sp>
      </p:grpSp>
      <p:sp>
        <p:nvSpPr>
          <p:cNvPr id="87" name="Text Placeholder 51">
            <a:extLst>
              <a:ext uri="{FF2B5EF4-FFF2-40B4-BE49-F238E27FC236}">
                <a16:creationId xmlns:a16="http://schemas.microsoft.com/office/drawing/2014/main" id="{F3691432-DC82-50A3-0683-00CC9AD74C3C}"/>
              </a:ext>
            </a:extLst>
          </p:cNvPr>
          <p:cNvSpPr>
            <a:spLocks noGrp="1"/>
          </p:cNvSpPr>
          <p:nvPr>
            <p:ph type="body" sz="quarter" idx="13" hasCustomPrompt="1"/>
          </p:nvPr>
        </p:nvSpPr>
        <p:spPr>
          <a:xfrm>
            <a:off x="5433489" y="1728112"/>
            <a:ext cx="5177805"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88" name="Straight Connector 87">
            <a:extLst>
              <a:ext uri="{FF2B5EF4-FFF2-40B4-BE49-F238E27FC236}">
                <a16:creationId xmlns:a16="http://schemas.microsoft.com/office/drawing/2014/main" id="{FF7FD85E-43BC-1155-A1D9-DE02080BCF0D}"/>
              </a:ext>
            </a:extLst>
          </p:cNvPr>
          <p:cNvCxnSpPr>
            <a:cxnSpLocks/>
          </p:cNvCxnSpPr>
          <p:nvPr userDrawn="1"/>
        </p:nvCxnSpPr>
        <p:spPr>
          <a:xfrm>
            <a:off x="5446894" y="1782779"/>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89" name="Rectangle: Top Corners Rounded 88">
            <a:extLst>
              <a:ext uri="{FF2B5EF4-FFF2-40B4-BE49-F238E27FC236}">
                <a16:creationId xmlns:a16="http://schemas.microsoft.com/office/drawing/2014/main" id="{8A91C5D2-529E-16C5-AAD3-82DBD6B6DB07}"/>
              </a:ext>
            </a:extLst>
          </p:cNvPr>
          <p:cNvSpPr/>
          <p:nvPr userDrawn="1"/>
        </p:nvSpPr>
        <p:spPr>
          <a:xfrm rot="5400000">
            <a:off x="7262385" y="-202133"/>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90" name="Group 89">
            <a:extLst>
              <a:ext uri="{FF2B5EF4-FFF2-40B4-BE49-F238E27FC236}">
                <a16:creationId xmlns:a16="http://schemas.microsoft.com/office/drawing/2014/main" id="{AC1D1914-A066-6E52-B0B9-356141645BCE}"/>
              </a:ext>
            </a:extLst>
          </p:cNvPr>
          <p:cNvGrpSpPr/>
          <p:nvPr userDrawn="1"/>
        </p:nvGrpSpPr>
        <p:grpSpPr>
          <a:xfrm>
            <a:off x="4114081" y="2619590"/>
            <a:ext cx="539128" cy="628593"/>
            <a:chOff x="4092305" y="496615"/>
            <a:chExt cx="539128" cy="628593"/>
          </a:xfrm>
        </p:grpSpPr>
        <p:grpSp>
          <p:nvGrpSpPr>
            <p:cNvPr id="91" name="Group 90">
              <a:extLst>
                <a:ext uri="{FF2B5EF4-FFF2-40B4-BE49-F238E27FC236}">
                  <a16:creationId xmlns:a16="http://schemas.microsoft.com/office/drawing/2014/main" id="{819E9533-0D91-EC87-7AF8-90CFD431F9E5}"/>
                </a:ext>
              </a:extLst>
            </p:cNvPr>
            <p:cNvGrpSpPr/>
            <p:nvPr userDrawn="1"/>
          </p:nvGrpSpPr>
          <p:grpSpPr>
            <a:xfrm>
              <a:off x="4092305" y="496615"/>
              <a:ext cx="539128" cy="628593"/>
              <a:chOff x="4092305" y="496615"/>
              <a:chExt cx="819061" cy="954980"/>
            </a:xfrm>
          </p:grpSpPr>
          <p:sp>
            <p:nvSpPr>
              <p:cNvPr id="93" name="Oval 92">
                <a:extLst>
                  <a:ext uri="{FF2B5EF4-FFF2-40B4-BE49-F238E27FC236}">
                    <a16:creationId xmlns:a16="http://schemas.microsoft.com/office/drawing/2014/main" id="{B530466F-9FAD-4508-3A24-F8CD86E1E347}"/>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94" name="Freeform: Shape 93">
                <a:extLst>
                  <a:ext uri="{FF2B5EF4-FFF2-40B4-BE49-F238E27FC236}">
                    <a16:creationId xmlns:a16="http://schemas.microsoft.com/office/drawing/2014/main" id="{F86A02D4-2FA8-A9C2-84F8-D63DD3FB89B3}"/>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92" name="TextBox 91">
              <a:extLst>
                <a:ext uri="{FF2B5EF4-FFF2-40B4-BE49-F238E27FC236}">
                  <a16:creationId xmlns:a16="http://schemas.microsoft.com/office/drawing/2014/main" id="{7DA9783F-5496-DAD6-B5B5-3D10D7A639D9}"/>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03</a:t>
              </a:r>
            </a:p>
          </p:txBody>
        </p:sp>
      </p:grpSp>
      <p:sp>
        <p:nvSpPr>
          <p:cNvPr id="96" name="Text Placeholder 51">
            <a:extLst>
              <a:ext uri="{FF2B5EF4-FFF2-40B4-BE49-F238E27FC236}">
                <a16:creationId xmlns:a16="http://schemas.microsoft.com/office/drawing/2014/main" id="{612EEBD0-3BF9-DA63-2BC9-084F323984A4}"/>
              </a:ext>
            </a:extLst>
          </p:cNvPr>
          <p:cNvSpPr>
            <a:spLocks noGrp="1"/>
          </p:cNvSpPr>
          <p:nvPr>
            <p:ph type="body" sz="quarter" idx="15" hasCustomPrompt="1"/>
          </p:nvPr>
        </p:nvSpPr>
        <p:spPr>
          <a:xfrm>
            <a:off x="5444377" y="2699219"/>
            <a:ext cx="5188695"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97" name="Straight Connector 96">
            <a:extLst>
              <a:ext uri="{FF2B5EF4-FFF2-40B4-BE49-F238E27FC236}">
                <a16:creationId xmlns:a16="http://schemas.microsoft.com/office/drawing/2014/main" id="{101457CE-CE94-E34B-9492-51B88E3D5B53}"/>
              </a:ext>
            </a:extLst>
          </p:cNvPr>
          <p:cNvCxnSpPr>
            <a:cxnSpLocks/>
          </p:cNvCxnSpPr>
          <p:nvPr userDrawn="1"/>
        </p:nvCxnSpPr>
        <p:spPr>
          <a:xfrm>
            <a:off x="5446894" y="2753886"/>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98" name="Rectangle: Top Corners Rounded 97">
            <a:extLst>
              <a:ext uri="{FF2B5EF4-FFF2-40B4-BE49-F238E27FC236}">
                <a16:creationId xmlns:a16="http://schemas.microsoft.com/office/drawing/2014/main" id="{F9448241-635F-A82B-6D65-FF6320102760}"/>
              </a:ext>
            </a:extLst>
          </p:cNvPr>
          <p:cNvSpPr/>
          <p:nvPr userDrawn="1"/>
        </p:nvSpPr>
        <p:spPr>
          <a:xfrm rot="5400000">
            <a:off x="7273273" y="768974"/>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99" name="Group 98">
            <a:extLst>
              <a:ext uri="{FF2B5EF4-FFF2-40B4-BE49-F238E27FC236}">
                <a16:creationId xmlns:a16="http://schemas.microsoft.com/office/drawing/2014/main" id="{5DC35A7D-35BD-4E7A-1BEC-7CE486D44E7A}"/>
              </a:ext>
            </a:extLst>
          </p:cNvPr>
          <p:cNvGrpSpPr/>
          <p:nvPr userDrawn="1"/>
        </p:nvGrpSpPr>
        <p:grpSpPr>
          <a:xfrm>
            <a:off x="4124969" y="3590697"/>
            <a:ext cx="539128" cy="628593"/>
            <a:chOff x="4092305" y="496615"/>
            <a:chExt cx="539128" cy="628593"/>
          </a:xfrm>
        </p:grpSpPr>
        <p:grpSp>
          <p:nvGrpSpPr>
            <p:cNvPr id="100" name="Group 99">
              <a:extLst>
                <a:ext uri="{FF2B5EF4-FFF2-40B4-BE49-F238E27FC236}">
                  <a16:creationId xmlns:a16="http://schemas.microsoft.com/office/drawing/2014/main" id="{F382EB51-3EEA-96F1-F022-59AE7C922F64}"/>
                </a:ext>
              </a:extLst>
            </p:cNvPr>
            <p:cNvGrpSpPr/>
            <p:nvPr userDrawn="1"/>
          </p:nvGrpSpPr>
          <p:grpSpPr>
            <a:xfrm>
              <a:off x="4092305" y="496615"/>
              <a:ext cx="539128" cy="628593"/>
              <a:chOff x="4092305" y="496615"/>
              <a:chExt cx="819061" cy="954980"/>
            </a:xfrm>
          </p:grpSpPr>
          <p:sp>
            <p:nvSpPr>
              <p:cNvPr id="102" name="Oval 101">
                <a:extLst>
                  <a:ext uri="{FF2B5EF4-FFF2-40B4-BE49-F238E27FC236}">
                    <a16:creationId xmlns:a16="http://schemas.microsoft.com/office/drawing/2014/main" id="{C6DB3420-FC63-C782-CC39-DD3B1BC547BA}"/>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3" name="Freeform: Shape 102">
                <a:extLst>
                  <a:ext uri="{FF2B5EF4-FFF2-40B4-BE49-F238E27FC236}">
                    <a16:creationId xmlns:a16="http://schemas.microsoft.com/office/drawing/2014/main" id="{1A3E048F-A180-3EC8-83C8-C6B61D92E464}"/>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101" name="TextBox 100">
              <a:extLst>
                <a:ext uri="{FF2B5EF4-FFF2-40B4-BE49-F238E27FC236}">
                  <a16:creationId xmlns:a16="http://schemas.microsoft.com/office/drawing/2014/main" id="{97BB3532-23DC-7854-3BA2-A5C486152F92}"/>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04</a:t>
              </a:r>
            </a:p>
          </p:txBody>
        </p:sp>
      </p:grpSp>
      <p:sp>
        <p:nvSpPr>
          <p:cNvPr id="105" name="Text Placeholder 51">
            <a:extLst>
              <a:ext uri="{FF2B5EF4-FFF2-40B4-BE49-F238E27FC236}">
                <a16:creationId xmlns:a16="http://schemas.microsoft.com/office/drawing/2014/main" id="{522E0BA2-9B1B-49BA-02A6-3D793E2BC744}"/>
              </a:ext>
            </a:extLst>
          </p:cNvPr>
          <p:cNvSpPr>
            <a:spLocks noGrp="1"/>
          </p:cNvSpPr>
          <p:nvPr>
            <p:ph type="body" sz="quarter" idx="17" hasCustomPrompt="1"/>
          </p:nvPr>
        </p:nvSpPr>
        <p:spPr>
          <a:xfrm>
            <a:off x="5455265" y="3670326"/>
            <a:ext cx="5177807"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106" name="Straight Connector 105">
            <a:extLst>
              <a:ext uri="{FF2B5EF4-FFF2-40B4-BE49-F238E27FC236}">
                <a16:creationId xmlns:a16="http://schemas.microsoft.com/office/drawing/2014/main" id="{715059B8-5EE2-1405-517D-6EBB4464C620}"/>
              </a:ext>
            </a:extLst>
          </p:cNvPr>
          <p:cNvCxnSpPr>
            <a:cxnSpLocks/>
          </p:cNvCxnSpPr>
          <p:nvPr userDrawn="1"/>
        </p:nvCxnSpPr>
        <p:spPr>
          <a:xfrm>
            <a:off x="5446894" y="3724993"/>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07" name="Rectangle: Top Corners Rounded 106">
            <a:extLst>
              <a:ext uri="{FF2B5EF4-FFF2-40B4-BE49-F238E27FC236}">
                <a16:creationId xmlns:a16="http://schemas.microsoft.com/office/drawing/2014/main" id="{1BC78628-CC32-0A04-C8F7-229B8F708C95}"/>
              </a:ext>
            </a:extLst>
          </p:cNvPr>
          <p:cNvSpPr/>
          <p:nvPr userDrawn="1"/>
        </p:nvSpPr>
        <p:spPr>
          <a:xfrm rot="5400000">
            <a:off x="7284161" y="1740081"/>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108" name="Group 107">
            <a:extLst>
              <a:ext uri="{FF2B5EF4-FFF2-40B4-BE49-F238E27FC236}">
                <a16:creationId xmlns:a16="http://schemas.microsoft.com/office/drawing/2014/main" id="{E797AE60-8089-3EDA-0B5D-B2772A04A54F}"/>
              </a:ext>
            </a:extLst>
          </p:cNvPr>
          <p:cNvGrpSpPr/>
          <p:nvPr userDrawn="1"/>
        </p:nvGrpSpPr>
        <p:grpSpPr>
          <a:xfrm>
            <a:off x="4135857" y="4561804"/>
            <a:ext cx="539128" cy="628593"/>
            <a:chOff x="4092305" y="496615"/>
            <a:chExt cx="539128" cy="628593"/>
          </a:xfrm>
        </p:grpSpPr>
        <p:grpSp>
          <p:nvGrpSpPr>
            <p:cNvPr id="109" name="Group 108">
              <a:extLst>
                <a:ext uri="{FF2B5EF4-FFF2-40B4-BE49-F238E27FC236}">
                  <a16:creationId xmlns:a16="http://schemas.microsoft.com/office/drawing/2014/main" id="{05CF81DE-C2FF-EBDA-EAB5-125585D20B7E}"/>
                </a:ext>
              </a:extLst>
            </p:cNvPr>
            <p:cNvGrpSpPr/>
            <p:nvPr userDrawn="1"/>
          </p:nvGrpSpPr>
          <p:grpSpPr>
            <a:xfrm>
              <a:off x="4092305" y="496615"/>
              <a:ext cx="539128" cy="628593"/>
              <a:chOff x="4092305" y="496615"/>
              <a:chExt cx="819061" cy="954980"/>
            </a:xfrm>
          </p:grpSpPr>
          <p:sp>
            <p:nvSpPr>
              <p:cNvPr id="111" name="Oval 110">
                <a:extLst>
                  <a:ext uri="{FF2B5EF4-FFF2-40B4-BE49-F238E27FC236}">
                    <a16:creationId xmlns:a16="http://schemas.microsoft.com/office/drawing/2014/main" id="{85294B67-AE53-1C07-D897-0D0D67C4B015}"/>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12" name="Freeform: Shape 111">
                <a:extLst>
                  <a:ext uri="{FF2B5EF4-FFF2-40B4-BE49-F238E27FC236}">
                    <a16:creationId xmlns:a16="http://schemas.microsoft.com/office/drawing/2014/main" id="{5BC99EB0-4A7E-89B3-785E-2FC8F70339D0}"/>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110" name="TextBox 109">
              <a:extLst>
                <a:ext uri="{FF2B5EF4-FFF2-40B4-BE49-F238E27FC236}">
                  <a16:creationId xmlns:a16="http://schemas.microsoft.com/office/drawing/2014/main" id="{EF83ADC9-3C4E-528E-F10F-28CD597A6B71}"/>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05</a:t>
              </a:r>
            </a:p>
          </p:txBody>
        </p:sp>
      </p:grpSp>
      <p:sp>
        <p:nvSpPr>
          <p:cNvPr id="114" name="Text Placeholder 51">
            <a:extLst>
              <a:ext uri="{FF2B5EF4-FFF2-40B4-BE49-F238E27FC236}">
                <a16:creationId xmlns:a16="http://schemas.microsoft.com/office/drawing/2014/main" id="{87C79EC0-E3C0-1938-83F9-173890FEB5A7}"/>
              </a:ext>
            </a:extLst>
          </p:cNvPr>
          <p:cNvSpPr>
            <a:spLocks noGrp="1"/>
          </p:cNvSpPr>
          <p:nvPr>
            <p:ph type="body" sz="quarter" idx="19" hasCustomPrompt="1"/>
          </p:nvPr>
        </p:nvSpPr>
        <p:spPr>
          <a:xfrm>
            <a:off x="5466153" y="4641433"/>
            <a:ext cx="5166919"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115" name="Straight Connector 114">
            <a:extLst>
              <a:ext uri="{FF2B5EF4-FFF2-40B4-BE49-F238E27FC236}">
                <a16:creationId xmlns:a16="http://schemas.microsoft.com/office/drawing/2014/main" id="{5970D2E5-B9B0-3CBE-2A38-736B3B4BB905}"/>
              </a:ext>
            </a:extLst>
          </p:cNvPr>
          <p:cNvCxnSpPr>
            <a:cxnSpLocks/>
          </p:cNvCxnSpPr>
          <p:nvPr userDrawn="1"/>
        </p:nvCxnSpPr>
        <p:spPr>
          <a:xfrm>
            <a:off x="5446894" y="4696100"/>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16" name="Rectangle: Top Corners Rounded 115">
            <a:extLst>
              <a:ext uri="{FF2B5EF4-FFF2-40B4-BE49-F238E27FC236}">
                <a16:creationId xmlns:a16="http://schemas.microsoft.com/office/drawing/2014/main" id="{CBC53FF7-BC39-A105-AC3A-C08809442D63}"/>
              </a:ext>
            </a:extLst>
          </p:cNvPr>
          <p:cNvSpPr/>
          <p:nvPr userDrawn="1"/>
        </p:nvSpPr>
        <p:spPr>
          <a:xfrm rot="5400000">
            <a:off x="7295049" y="2711188"/>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117" name="Group 116">
            <a:extLst>
              <a:ext uri="{FF2B5EF4-FFF2-40B4-BE49-F238E27FC236}">
                <a16:creationId xmlns:a16="http://schemas.microsoft.com/office/drawing/2014/main" id="{13BC778C-3FF5-9AB8-85C6-106541D8FA4C}"/>
              </a:ext>
            </a:extLst>
          </p:cNvPr>
          <p:cNvGrpSpPr/>
          <p:nvPr userDrawn="1"/>
        </p:nvGrpSpPr>
        <p:grpSpPr>
          <a:xfrm>
            <a:off x="4146745" y="5532911"/>
            <a:ext cx="539128" cy="628593"/>
            <a:chOff x="4092305" y="496615"/>
            <a:chExt cx="539128" cy="628593"/>
          </a:xfrm>
        </p:grpSpPr>
        <p:grpSp>
          <p:nvGrpSpPr>
            <p:cNvPr id="118" name="Group 117">
              <a:extLst>
                <a:ext uri="{FF2B5EF4-FFF2-40B4-BE49-F238E27FC236}">
                  <a16:creationId xmlns:a16="http://schemas.microsoft.com/office/drawing/2014/main" id="{431F995F-3787-9727-F691-1EC6ADD82221}"/>
                </a:ext>
              </a:extLst>
            </p:cNvPr>
            <p:cNvGrpSpPr/>
            <p:nvPr userDrawn="1"/>
          </p:nvGrpSpPr>
          <p:grpSpPr>
            <a:xfrm>
              <a:off x="4092305" y="496615"/>
              <a:ext cx="539128" cy="628593"/>
              <a:chOff x="4092305" y="496615"/>
              <a:chExt cx="819061" cy="954980"/>
            </a:xfrm>
          </p:grpSpPr>
          <p:sp>
            <p:nvSpPr>
              <p:cNvPr id="120" name="Oval 119">
                <a:extLst>
                  <a:ext uri="{FF2B5EF4-FFF2-40B4-BE49-F238E27FC236}">
                    <a16:creationId xmlns:a16="http://schemas.microsoft.com/office/drawing/2014/main" id="{33A835C8-09FC-CC5F-BA1D-1177A3464097}"/>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21" name="Freeform: Shape 120">
                <a:extLst>
                  <a:ext uri="{FF2B5EF4-FFF2-40B4-BE49-F238E27FC236}">
                    <a16:creationId xmlns:a16="http://schemas.microsoft.com/office/drawing/2014/main" id="{A245E693-2169-7657-5826-88F80BA74C0E}"/>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119" name="TextBox 118">
              <a:extLst>
                <a:ext uri="{FF2B5EF4-FFF2-40B4-BE49-F238E27FC236}">
                  <a16:creationId xmlns:a16="http://schemas.microsoft.com/office/drawing/2014/main" id="{09CD81F4-5D59-5F21-F45B-D32FBB8381AF}"/>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06</a:t>
              </a:r>
            </a:p>
          </p:txBody>
        </p:sp>
      </p:grpSp>
      <p:sp>
        <p:nvSpPr>
          <p:cNvPr id="123" name="Text Placeholder 51">
            <a:extLst>
              <a:ext uri="{FF2B5EF4-FFF2-40B4-BE49-F238E27FC236}">
                <a16:creationId xmlns:a16="http://schemas.microsoft.com/office/drawing/2014/main" id="{4D9469BB-26DA-CCE1-DDA9-84D6CA6E3ED2}"/>
              </a:ext>
            </a:extLst>
          </p:cNvPr>
          <p:cNvSpPr>
            <a:spLocks noGrp="1"/>
          </p:cNvSpPr>
          <p:nvPr>
            <p:ph type="body" sz="quarter" idx="21" hasCustomPrompt="1"/>
          </p:nvPr>
        </p:nvSpPr>
        <p:spPr>
          <a:xfrm>
            <a:off x="5477041" y="5612540"/>
            <a:ext cx="5188693" cy="469334"/>
          </a:xfrm>
        </p:spPr>
        <p:txBody>
          <a:bodyPr anchor="ctr">
            <a:normAutofit/>
          </a:bodyPr>
          <a:lstStyle>
            <a:lvl1pPr marL="0" indent="0">
              <a:buNone/>
              <a:defRPr sz="18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124" name="Straight Connector 123">
            <a:extLst>
              <a:ext uri="{FF2B5EF4-FFF2-40B4-BE49-F238E27FC236}">
                <a16:creationId xmlns:a16="http://schemas.microsoft.com/office/drawing/2014/main" id="{11971F6E-A5A2-DB04-F70A-86CE2F6E047D}"/>
              </a:ext>
            </a:extLst>
          </p:cNvPr>
          <p:cNvCxnSpPr>
            <a:cxnSpLocks/>
          </p:cNvCxnSpPr>
          <p:nvPr userDrawn="1"/>
        </p:nvCxnSpPr>
        <p:spPr>
          <a:xfrm>
            <a:off x="5446894" y="5667207"/>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25" name="Picture Placeholder 77">
            <a:extLst>
              <a:ext uri="{FF2B5EF4-FFF2-40B4-BE49-F238E27FC236}">
                <a16:creationId xmlns:a16="http://schemas.microsoft.com/office/drawing/2014/main" id="{B1BC3275-28BE-2664-909E-3B05DF1FB809}"/>
              </a:ext>
            </a:extLst>
          </p:cNvPr>
          <p:cNvSpPr>
            <a:spLocks noGrp="1"/>
          </p:cNvSpPr>
          <p:nvPr>
            <p:ph type="pic" sz="quarter" idx="22"/>
          </p:nvPr>
        </p:nvSpPr>
        <p:spPr>
          <a:xfrm>
            <a:off x="4732003" y="1782779"/>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6" name="Picture Placeholder 77">
            <a:extLst>
              <a:ext uri="{FF2B5EF4-FFF2-40B4-BE49-F238E27FC236}">
                <a16:creationId xmlns:a16="http://schemas.microsoft.com/office/drawing/2014/main" id="{2777BD60-E0CC-2033-AD67-45DF4D18EDEA}"/>
              </a:ext>
            </a:extLst>
          </p:cNvPr>
          <p:cNvSpPr>
            <a:spLocks noGrp="1"/>
          </p:cNvSpPr>
          <p:nvPr>
            <p:ph type="pic" sz="quarter" idx="23"/>
          </p:nvPr>
        </p:nvSpPr>
        <p:spPr>
          <a:xfrm>
            <a:off x="4732003" y="2753886"/>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7" name="Picture Placeholder 77">
            <a:extLst>
              <a:ext uri="{FF2B5EF4-FFF2-40B4-BE49-F238E27FC236}">
                <a16:creationId xmlns:a16="http://schemas.microsoft.com/office/drawing/2014/main" id="{54AEDE79-0570-CB31-67E9-137804F72D01}"/>
              </a:ext>
            </a:extLst>
          </p:cNvPr>
          <p:cNvSpPr>
            <a:spLocks noGrp="1"/>
          </p:cNvSpPr>
          <p:nvPr>
            <p:ph type="pic" sz="quarter" idx="24"/>
          </p:nvPr>
        </p:nvSpPr>
        <p:spPr>
          <a:xfrm>
            <a:off x="4732003" y="3724993"/>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8" name="Picture Placeholder 77">
            <a:extLst>
              <a:ext uri="{FF2B5EF4-FFF2-40B4-BE49-F238E27FC236}">
                <a16:creationId xmlns:a16="http://schemas.microsoft.com/office/drawing/2014/main" id="{E422E4AB-4756-F20E-1C85-14F847D3322E}"/>
              </a:ext>
            </a:extLst>
          </p:cNvPr>
          <p:cNvSpPr>
            <a:spLocks noGrp="1"/>
          </p:cNvSpPr>
          <p:nvPr>
            <p:ph type="pic" sz="quarter" idx="25"/>
          </p:nvPr>
        </p:nvSpPr>
        <p:spPr>
          <a:xfrm>
            <a:off x="4732003" y="4696100"/>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9" name="Picture Placeholder 77">
            <a:extLst>
              <a:ext uri="{FF2B5EF4-FFF2-40B4-BE49-F238E27FC236}">
                <a16:creationId xmlns:a16="http://schemas.microsoft.com/office/drawing/2014/main" id="{1E2493BB-4B58-4FE1-7BB1-31EE77882353}"/>
              </a:ext>
            </a:extLst>
          </p:cNvPr>
          <p:cNvSpPr>
            <a:spLocks noGrp="1"/>
          </p:cNvSpPr>
          <p:nvPr>
            <p:ph type="pic" sz="quarter" idx="26"/>
          </p:nvPr>
        </p:nvSpPr>
        <p:spPr>
          <a:xfrm>
            <a:off x="4732003" y="5667207"/>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Tree>
    <p:extLst>
      <p:ext uri="{BB962C8B-B14F-4D97-AF65-F5344CB8AC3E}">
        <p14:creationId xmlns:p14="http://schemas.microsoft.com/office/powerpoint/2010/main" val="153905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5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up)">
                                      <p:cBhvr>
                                        <p:cTn id="23" dur="500"/>
                                        <p:tgtEl>
                                          <p:spTgt spid="76"/>
                                        </p:tgtEl>
                                      </p:cBhvr>
                                    </p:animEffect>
                                  </p:childTnLst>
                                </p:cTn>
                              </p:par>
                            </p:childTnLst>
                          </p:cTn>
                        </p:par>
                        <p:par>
                          <p:cTn id="24" fill="hold">
                            <p:stCondLst>
                              <p:cond delay="2000"/>
                            </p:stCondLst>
                            <p:childTnLst>
                              <p:par>
                                <p:cTn id="25" presetID="1" presetClass="entr" presetSubtype="0" fill="hold" grpId="0" nodeType="afterEffect">
                                  <p:stCondLst>
                                    <p:cond delay="0"/>
                                  </p:stCondLst>
                                  <p:iterate type="lt">
                                    <p:tmAbs val="100"/>
                                  </p:iterate>
                                  <p:childTnLst>
                                    <p:set>
                                      <p:cBhvr>
                                        <p:cTn id="2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0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500"/>
                                        <p:tgtEl>
                                          <p:spTgt spid="90"/>
                                        </p:tgtEl>
                                      </p:cBhvr>
                                    </p:animEffect>
                                  </p:childTnLst>
                                </p:cTn>
                              </p:par>
                            </p:childTnLst>
                          </p:cTn>
                        </p:par>
                        <p:par>
                          <p:cTn id="52" fill="hold">
                            <p:stCondLst>
                              <p:cond delay="5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childTnLst>
                          </p:cTn>
                        </p:par>
                        <p:par>
                          <p:cTn id="64" fill="hold">
                            <p:stCondLst>
                              <p:cond delay="2000"/>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childTnLst>
                          </p:cTn>
                        </p:par>
                        <p:par>
                          <p:cTn id="72" fill="hold">
                            <p:stCondLst>
                              <p:cond delay="500"/>
                            </p:stCondLst>
                            <p:childTnLst>
                              <p:par>
                                <p:cTn id="73" presetID="10" presetClass="entr" presetSubtype="0" fill="hold" grpId="0" nodeType="afterEffect" nodePh="1">
                                  <p:stCondLst>
                                    <p:cond delay="0"/>
                                  </p:stCondLst>
                                  <p:endCondLst>
                                    <p:cond evt="begin" delay="0">
                                      <p:tn val="73"/>
                                    </p:cond>
                                  </p:end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left)">
                                      <p:cBhvr>
                                        <p:cTn id="79" dur="500"/>
                                        <p:tgtEl>
                                          <p:spTgt spid="98"/>
                                        </p:tgtEl>
                                      </p:cBhvr>
                                    </p:animEffect>
                                  </p:childTnLst>
                                </p:cTn>
                              </p:par>
                            </p:childTnLst>
                          </p:cTn>
                        </p:par>
                        <p:par>
                          <p:cTn id="80" fill="hold">
                            <p:stCondLst>
                              <p:cond delay="1500"/>
                            </p:stCondLst>
                            <p:childTnLst>
                              <p:par>
                                <p:cTn id="81" presetID="22" presetClass="entr" presetSubtype="1" fill="hold" nodeType="after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wipe(up)">
                                      <p:cBhvr>
                                        <p:cTn id="83" dur="500"/>
                                        <p:tgtEl>
                                          <p:spTgt spid="106"/>
                                        </p:tgtEl>
                                      </p:cBhvr>
                                    </p:animEffect>
                                  </p:childTnLst>
                                </p:cTn>
                              </p:par>
                            </p:childTnLst>
                          </p:cTn>
                        </p:par>
                        <p:par>
                          <p:cTn id="84" fill="hold">
                            <p:stCondLst>
                              <p:cond delay="2000"/>
                            </p:stCondLst>
                            <p:childTnLst>
                              <p:par>
                                <p:cTn id="85" presetID="1" presetClass="entr" presetSubtype="0" fill="hold" grpId="0" nodeType="afterEffect">
                                  <p:stCondLst>
                                    <p:cond delay="0"/>
                                  </p:stCondLst>
                                  <p:iterate type="lt">
                                    <p:tmAbs val="100"/>
                                  </p:iterate>
                                  <p:childTnLst>
                                    <p:set>
                                      <p:cBhvr>
                                        <p:cTn id="86"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fade">
                                      <p:cBhvr>
                                        <p:cTn id="91" dur="500"/>
                                        <p:tgtEl>
                                          <p:spTgt spid="108"/>
                                        </p:tgtEl>
                                      </p:cBhvr>
                                    </p:animEffect>
                                  </p:childTnLst>
                                </p:cTn>
                              </p:par>
                            </p:childTnLst>
                          </p:cTn>
                        </p:par>
                        <p:par>
                          <p:cTn id="92" fill="hold">
                            <p:stCondLst>
                              <p:cond delay="500"/>
                            </p:stCondLst>
                            <p:childTnLst>
                              <p:par>
                                <p:cTn id="93" presetID="10" presetClass="entr" presetSubtype="0" fill="hold" grpId="0" nodeType="afterEffect" nodePh="1">
                                  <p:stCondLst>
                                    <p:cond delay="0"/>
                                  </p:stCondLst>
                                  <p:endCondLst>
                                    <p:cond evt="begin" delay="0">
                                      <p:tn val="93"/>
                                    </p:cond>
                                  </p:endCondLst>
                                  <p:childTnLst>
                                    <p:set>
                                      <p:cBhvr>
                                        <p:cTn id="94" dur="1" fill="hold">
                                          <p:stCondLst>
                                            <p:cond delay="0"/>
                                          </p:stCondLst>
                                        </p:cTn>
                                        <p:tgtEl>
                                          <p:spTgt spid="128"/>
                                        </p:tgtEl>
                                        <p:attrNameLst>
                                          <p:attrName>style.visibility</p:attrName>
                                        </p:attrNameLst>
                                      </p:cBhvr>
                                      <p:to>
                                        <p:strVal val="visible"/>
                                      </p:to>
                                    </p:set>
                                    <p:animEffect transition="in" filter="fade">
                                      <p:cBhvr>
                                        <p:cTn id="95" dur="500"/>
                                        <p:tgtEl>
                                          <p:spTgt spid="128"/>
                                        </p:tgtEl>
                                      </p:cBhvr>
                                    </p:animEffect>
                                  </p:childTnLst>
                                </p:cTn>
                              </p:par>
                            </p:childTnLst>
                          </p:cTn>
                        </p:par>
                        <p:par>
                          <p:cTn id="96" fill="hold">
                            <p:stCondLst>
                              <p:cond delay="1000"/>
                            </p:stCondLst>
                            <p:childTnLst>
                              <p:par>
                                <p:cTn id="97" presetID="22" presetClass="entr" presetSubtype="8" fill="hold" grpId="0" nodeType="after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wipe(left)">
                                      <p:cBhvr>
                                        <p:cTn id="99" dur="500"/>
                                        <p:tgtEl>
                                          <p:spTgt spid="107"/>
                                        </p:tgtEl>
                                      </p:cBhvr>
                                    </p:animEffect>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wipe(up)">
                                      <p:cBhvr>
                                        <p:cTn id="103" dur="500"/>
                                        <p:tgtEl>
                                          <p:spTgt spid="115"/>
                                        </p:tgtEl>
                                      </p:cBhvr>
                                    </p:animEffect>
                                  </p:childTnLst>
                                </p:cTn>
                              </p:par>
                            </p:childTnLst>
                          </p:cTn>
                        </p:par>
                        <p:par>
                          <p:cTn id="104" fill="hold">
                            <p:stCondLst>
                              <p:cond delay="2000"/>
                            </p:stCondLst>
                            <p:childTnLst>
                              <p:par>
                                <p:cTn id="105" presetID="1" presetClass="entr" presetSubtype="0" fill="hold" grpId="0" nodeType="afterEffect">
                                  <p:stCondLst>
                                    <p:cond delay="0"/>
                                  </p:stCondLst>
                                  <p:iterate type="lt">
                                    <p:tmAbs val="100"/>
                                  </p:iterate>
                                  <p:childTnLst>
                                    <p:set>
                                      <p:cBhvr>
                                        <p:cTn id="10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fade">
                                      <p:cBhvr>
                                        <p:cTn id="111" dur="500"/>
                                        <p:tgtEl>
                                          <p:spTgt spid="117"/>
                                        </p:tgtEl>
                                      </p:cBhvr>
                                    </p:animEffect>
                                  </p:childTnLst>
                                </p:cTn>
                              </p:par>
                            </p:childTnLst>
                          </p:cTn>
                        </p:par>
                        <p:par>
                          <p:cTn id="112" fill="hold">
                            <p:stCondLst>
                              <p:cond delay="500"/>
                            </p:stCondLst>
                            <p:childTnLst>
                              <p:par>
                                <p:cTn id="113" presetID="10" presetClass="entr" presetSubtype="0" fill="hold" grpId="0" nodeType="afterEffect" nodePh="1">
                                  <p:stCondLst>
                                    <p:cond delay="0"/>
                                  </p:stCondLst>
                                  <p:endCondLst>
                                    <p:cond evt="begin" delay="0">
                                      <p:tn val="113"/>
                                    </p:cond>
                                  </p:endCondLst>
                                  <p:childTnLst>
                                    <p:set>
                                      <p:cBhvr>
                                        <p:cTn id="114" dur="1" fill="hold">
                                          <p:stCondLst>
                                            <p:cond delay="0"/>
                                          </p:stCondLst>
                                        </p:cTn>
                                        <p:tgtEl>
                                          <p:spTgt spid="129"/>
                                        </p:tgtEl>
                                        <p:attrNameLst>
                                          <p:attrName>style.visibility</p:attrName>
                                        </p:attrNameLst>
                                      </p:cBhvr>
                                      <p:to>
                                        <p:strVal val="visible"/>
                                      </p:to>
                                    </p:set>
                                    <p:animEffect transition="in" filter="fade">
                                      <p:cBhvr>
                                        <p:cTn id="115" dur="500"/>
                                        <p:tgtEl>
                                          <p:spTgt spid="129"/>
                                        </p:tgtEl>
                                      </p:cBhvr>
                                    </p:animEffec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116"/>
                                        </p:tgtEl>
                                        <p:attrNameLst>
                                          <p:attrName>style.visibility</p:attrName>
                                        </p:attrNameLst>
                                      </p:cBhvr>
                                      <p:to>
                                        <p:strVal val="visible"/>
                                      </p:to>
                                    </p:set>
                                    <p:animEffect transition="in" filter="wipe(left)">
                                      <p:cBhvr>
                                        <p:cTn id="119" dur="500"/>
                                        <p:tgtEl>
                                          <p:spTgt spid="116"/>
                                        </p:tgtEl>
                                      </p:cBhvr>
                                    </p:animEffect>
                                  </p:childTnLst>
                                </p:cTn>
                              </p:par>
                            </p:childTnLst>
                          </p:cTn>
                        </p:par>
                        <p:par>
                          <p:cTn id="120" fill="hold">
                            <p:stCondLst>
                              <p:cond delay="1500"/>
                            </p:stCondLst>
                            <p:childTnLst>
                              <p:par>
                                <p:cTn id="121" presetID="22" presetClass="entr" presetSubtype="1" fill="hold" nodeType="afterEffect">
                                  <p:stCondLst>
                                    <p:cond delay="0"/>
                                  </p:stCondLst>
                                  <p:childTnLst>
                                    <p:set>
                                      <p:cBhvr>
                                        <p:cTn id="122" dur="1" fill="hold">
                                          <p:stCondLst>
                                            <p:cond delay="0"/>
                                          </p:stCondLst>
                                        </p:cTn>
                                        <p:tgtEl>
                                          <p:spTgt spid="124"/>
                                        </p:tgtEl>
                                        <p:attrNameLst>
                                          <p:attrName>style.visibility</p:attrName>
                                        </p:attrNameLst>
                                      </p:cBhvr>
                                      <p:to>
                                        <p:strVal val="visible"/>
                                      </p:to>
                                    </p:set>
                                    <p:animEffect transition="in" filter="wipe(up)">
                                      <p:cBhvr>
                                        <p:cTn id="123" dur="500"/>
                                        <p:tgtEl>
                                          <p:spTgt spid="124"/>
                                        </p:tgtEl>
                                      </p:cBhvr>
                                    </p:animEffect>
                                  </p:childTnLst>
                                </p:cTn>
                              </p:par>
                            </p:childTnLst>
                          </p:cTn>
                        </p:par>
                        <p:par>
                          <p:cTn id="124" fill="hold">
                            <p:stCondLst>
                              <p:cond delay="2000"/>
                            </p:stCondLst>
                            <p:childTnLst>
                              <p:par>
                                <p:cTn id="125" presetID="1" presetClass="entr" presetSubtype="0" fill="hold" grpId="0" nodeType="afterEffect">
                                  <p:stCondLst>
                                    <p:cond delay="0"/>
                                  </p:stCondLst>
                                  <p:iterate type="lt">
                                    <p:tmAbs val="100"/>
                                  </p:iterate>
                                  <p:childTnLst>
                                    <p:set>
                                      <p:cBhvr>
                                        <p:cTn id="126"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0" grpId="0" animBg="1"/>
      <p:bldP spid="78" grpId="0"/>
      <p:bldP spid="52"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52"/>
                        </p:tgtEl>
                        <p:attrNameLst>
                          <p:attrName>style.visibility</p:attrName>
                        </p:attrNameLst>
                      </p:cBhvr>
                      <p:to>
                        <p:strVal val="visible"/>
                      </p:to>
                    </p:set>
                  </p:childTnLst>
                </p:cTn>
              </p:par>
            </p:tnLst>
          </p:tmpl>
        </p:tmplLst>
      </p:bldP>
      <p:bldP spid="80" grpId="0" animBg="1"/>
      <p:bldP spid="87"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87"/>
                        </p:tgtEl>
                        <p:attrNameLst>
                          <p:attrName>style.visibility</p:attrName>
                        </p:attrNameLst>
                      </p:cBhvr>
                      <p:to>
                        <p:strVal val="visible"/>
                      </p:to>
                    </p:set>
                  </p:childTnLst>
                </p:cTn>
              </p:par>
            </p:tnLst>
          </p:tmpl>
        </p:tmplLst>
      </p:bldP>
      <p:bldP spid="89" grpId="0" animBg="1"/>
      <p:bldP spid="96"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96"/>
                        </p:tgtEl>
                        <p:attrNameLst>
                          <p:attrName>style.visibility</p:attrName>
                        </p:attrNameLst>
                      </p:cBhvr>
                      <p:to>
                        <p:strVal val="visible"/>
                      </p:to>
                    </p:set>
                  </p:childTnLst>
                </p:cTn>
              </p:par>
            </p:tnLst>
          </p:tmpl>
        </p:tmplLst>
      </p:bldP>
      <p:bldP spid="98" grpId="0" animBg="1"/>
      <p:bldP spid="105"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105"/>
                        </p:tgtEl>
                        <p:attrNameLst>
                          <p:attrName>style.visibility</p:attrName>
                        </p:attrNameLst>
                      </p:cBhvr>
                      <p:to>
                        <p:strVal val="visible"/>
                      </p:to>
                    </p:set>
                  </p:childTnLst>
                </p:cTn>
              </p:par>
            </p:tnLst>
          </p:tmpl>
        </p:tmplLst>
      </p:bldP>
      <p:bldP spid="107" grpId="0" animBg="1"/>
      <p:bldP spid="114"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114"/>
                        </p:tgtEl>
                        <p:attrNameLst>
                          <p:attrName>style.visibility</p:attrName>
                        </p:attrNameLst>
                      </p:cBhvr>
                      <p:to>
                        <p:strVal val="visible"/>
                      </p:to>
                    </p:set>
                  </p:childTnLst>
                </p:cTn>
              </p:par>
            </p:tnLst>
          </p:tmpl>
        </p:tmplLst>
      </p:bldP>
      <p:bldP spid="116" grpId="0" animBg="1"/>
      <p:bldP spid="123"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123"/>
                        </p:tgtEl>
                        <p:attrNameLst>
                          <p:attrName>style.visibility</p:attrName>
                        </p:attrNameLst>
                      </p:cBhvr>
                      <p:to>
                        <p:strVal val="visible"/>
                      </p:to>
                    </p:set>
                  </p:childTnLst>
                </p:cTn>
              </p:par>
            </p:tnLst>
          </p:tmpl>
        </p:tmplLst>
      </p:bldP>
      <p:bldP spid="125" grpId="0"/>
      <p:bldP spid="126" grpId="0"/>
      <p:bldP spid="127" grpId="0"/>
      <p:bldP spid="128" grpId="0"/>
      <p:bldP spid="129"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26FF06-41B6-7DBE-F960-1B1B2A6CDDE5}"/>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B4AAC40C-6FBF-EB92-5485-9BF0F946377E}"/>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cxnSp>
        <p:nvCxnSpPr>
          <p:cNvPr id="9" name="Straight Connector 8">
            <a:extLst>
              <a:ext uri="{FF2B5EF4-FFF2-40B4-BE49-F238E27FC236}">
                <a16:creationId xmlns:a16="http://schemas.microsoft.com/office/drawing/2014/main" id="{A3602FD1-7DA2-0A28-3415-EDD3FD5BF976}"/>
              </a:ext>
            </a:extLst>
          </p:cNvPr>
          <p:cNvCxnSpPr>
            <a:cxnSpLocks/>
          </p:cNvCxnSpPr>
          <p:nvPr userDrawn="1"/>
        </p:nvCxnSpPr>
        <p:spPr>
          <a:xfrm>
            <a:off x="369950" y="3286768"/>
            <a:ext cx="11260706" cy="0"/>
          </a:xfrm>
          <a:prstGeom prst="line">
            <a:avLst/>
          </a:prstGeom>
          <a:ln w="38100" cap="rnd">
            <a:solidFill>
              <a:schemeClr val="bg1">
                <a:lumMod val="85000"/>
              </a:schemeClr>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CC65828-1468-E22B-C78E-0D17970B3DD3}"/>
              </a:ext>
            </a:extLst>
          </p:cNvPr>
          <p:cNvGrpSpPr/>
          <p:nvPr userDrawn="1"/>
        </p:nvGrpSpPr>
        <p:grpSpPr>
          <a:xfrm>
            <a:off x="593114" y="1818734"/>
            <a:ext cx="1009202" cy="1239912"/>
            <a:chOff x="4231323" y="2660080"/>
            <a:chExt cx="361424" cy="444048"/>
          </a:xfrm>
        </p:grpSpPr>
        <p:sp>
          <p:nvSpPr>
            <p:cNvPr id="11" name="Freeform: Shape 10">
              <a:extLst>
                <a:ext uri="{FF2B5EF4-FFF2-40B4-BE49-F238E27FC236}">
                  <a16:creationId xmlns:a16="http://schemas.microsoft.com/office/drawing/2014/main" id="{86E6B2CA-A33F-4617-B2BB-9421BEA328B1}"/>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chemeClr val="accent3"/>
                </a:gs>
                <a:gs pos="100000">
                  <a:schemeClr val="accent4"/>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2" name="Oval 11">
              <a:extLst>
                <a:ext uri="{FF2B5EF4-FFF2-40B4-BE49-F238E27FC236}">
                  <a16:creationId xmlns:a16="http://schemas.microsoft.com/office/drawing/2014/main" id="{59B6651F-DAE9-273C-7588-8025E2B7FE26}"/>
                </a:ext>
              </a:extLst>
            </p:cNvPr>
            <p:cNvSpPr/>
            <p:nvPr userDrawn="1"/>
          </p:nvSpPr>
          <p:spPr>
            <a:xfrm>
              <a:off x="4271710" y="2700388"/>
              <a:ext cx="280650" cy="28402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Picture Placeholder 281">
            <a:extLst>
              <a:ext uri="{FF2B5EF4-FFF2-40B4-BE49-F238E27FC236}">
                <a16:creationId xmlns:a16="http://schemas.microsoft.com/office/drawing/2014/main" id="{E88143F3-CAAC-4B23-49E0-51F1F4FF4BC5}"/>
              </a:ext>
            </a:extLst>
          </p:cNvPr>
          <p:cNvSpPr>
            <a:spLocks noGrp="1"/>
          </p:cNvSpPr>
          <p:nvPr>
            <p:ph type="pic" sz="quarter" idx="11"/>
          </p:nvPr>
        </p:nvSpPr>
        <p:spPr>
          <a:xfrm>
            <a:off x="845562" y="2081888"/>
            <a:ext cx="504304" cy="504304"/>
          </a:xfrm>
        </p:spPr>
        <p:txBody>
          <a:bodyPr anchor="ctr">
            <a:noAutofit/>
          </a:bodyPr>
          <a:lstStyle>
            <a:lvl1pPr marL="0" indent="0" algn="ctr">
              <a:buNone/>
              <a:defRPr sz="700"/>
            </a:lvl1pPr>
          </a:lstStyle>
          <a:p>
            <a:endParaRPr lang="en-IN" dirty="0"/>
          </a:p>
        </p:txBody>
      </p:sp>
      <p:grpSp>
        <p:nvGrpSpPr>
          <p:cNvPr id="18" name="Group 17">
            <a:extLst>
              <a:ext uri="{FF2B5EF4-FFF2-40B4-BE49-F238E27FC236}">
                <a16:creationId xmlns:a16="http://schemas.microsoft.com/office/drawing/2014/main" id="{78F71356-DD95-2435-E2DA-3AC0B0AC280C}"/>
              </a:ext>
            </a:extLst>
          </p:cNvPr>
          <p:cNvGrpSpPr/>
          <p:nvPr userDrawn="1"/>
        </p:nvGrpSpPr>
        <p:grpSpPr>
          <a:xfrm>
            <a:off x="1002208" y="3175359"/>
            <a:ext cx="222818" cy="222818"/>
            <a:chOff x="1097905" y="2365977"/>
            <a:chExt cx="222818" cy="222818"/>
          </a:xfrm>
        </p:grpSpPr>
        <p:sp>
          <p:nvSpPr>
            <p:cNvPr id="14" name="Oval 13">
              <a:extLst>
                <a:ext uri="{FF2B5EF4-FFF2-40B4-BE49-F238E27FC236}">
                  <a16:creationId xmlns:a16="http://schemas.microsoft.com/office/drawing/2014/main" id="{D6D978F8-3214-59A4-1E15-AB18143E484E}"/>
                </a:ext>
              </a:extLst>
            </p:cNvPr>
            <p:cNvSpPr/>
            <p:nvPr userDrawn="1"/>
          </p:nvSpPr>
          <p:spPr>
            <a:xfrm>
              <a:off x="1097905" y="2365977"/>
              <a:ext cx="222818" cy="222818"/>
            </a:xfrm>
            <a:prstGeom prst="ellipse">
              <a:avLst/>
            </a:prstGeom>
            <a:gradFill>
              <a:gsLst>
                <a:gs pos="0">
                  <a:schemeClr val="accent3"/>
                </a:gs>
                <a:gs pos="100000">
                  <a:schemeClr val="accent4"/>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FCE23C93-18CC-5822-BCA4-BD31584D66CC}"/>
                </a:ext>
              </a:extLst>
            </p:cNvPr>
            <p:cNvSpPr/>
            <p:nvPr userDrawn="1"/>
          </p:nvSpPr>
          <p:spPr>
            <a:xfrm>
              <a:off x="1139827" y="2407899"/>
              <a:ext cx="138975" cy="1389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0" name="Text Placeholder 19">
            <a:extLst>
              <a:ext uri="{FF2B5EF4-FFF2-40B4-BE49-F238E27FC236}">
                <a16:creationId xmlns:a16="http://schemas.microsoft.com/office/drawing/2014/main" id="{00F60EEC-2CFB-816F-9E2C-234E85D6DB2A}"/>
              </a:ext>
            </a:extLst>
          </p:cNvPr>
          <p:cNvSpPr>
            <a:spLocks noGrp="1"/>
          </p:cNvSpPr>
          <p:nvPr>
            <p:ph type="body" sz="quarter" idx="12" hasCustomPrompt="1"/>
          </p:nvPr>
        </p:nvSpPr>
        <p:spPr>
          <a:xfrm>
            <a:off x="593278" y="3545419"/>
            <a:ext cx="1009650" cy="349070"/>
          </a:xfrm>
        </p:spPr>
        <p:txBody>
          <a:bodyPr>
            <a:noAutofit/>
          </a:bodyPr>
          <a:lstStyle>
            <a:lvl1pPr marL="0" indent="0" algn="ctr">
              <a:buNone/>
              <a:defRPr sz="2000" b="1">
                <a:gradFill>
                  <a:gsLst>
                    <a:gs pos="0">
                      <a:schemeClr val="accent3"/>
                    </a:gs>
                    <a:gs pos="100000">
                      <a:schemeClr val="accent4"/>
                    </a:gs>
                  </a:gsLst>
                  <a:lin ang="2700000" scaled="0"/>
                </a:gra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Year</a:t>
            </a:r>
            <a:endParaRPr lang="en-IN" dirty="0"/>
          </a:p>
        </p:txBody>
      </p:sp>
      <p:sp>
        <p:nvSpPr>
          <p:cNvPr id="21" name="Text Placeholder 19">
            <a:extLst>
              <a:ext uri="{FF2B5EF4-FFF2-40B4-BE49-F238E27FC236}">
                <a16:creationId xmlns:a16="http://schemas.microsoft.com/office/drawing/2014/main" id="{0F31CF10-BA4A-B714-47A4-C224FFD8EFCD}"/>
              </a:ext>
            </a:extLst>
          </p:cNvPr>
          <p:cNvSpPr>
            <a:spLocks noGrp="1"/>
          </p:cNvSpPr>
          <p:nvPr>
            <p:ph type="body" sz="quarter" idx="13" hasCustomPrompt="1"/>
          </p:nvPr>
        </p:nvSpPr>
        <p:spPr>
          <a:xfrm>
            <a:off x="296881" y="4153138"/>
            <a:ext cx="1606343" cy="1236955"/>
          </a:xfrm>
        </p:spPr>
        <p:txBody>
          <a:bodyPr>
            <a:noAutofit/>
          </a:bodyPr>
          <a:lstStyle>
            <a:lvl1pPr marL="0" indent="0" algn="ctr">
              <a:buNone/>
              <a:defRPr sz="1800">
                <a:solidFill>
                  <a:schemeClr val="tx1">
                    <a:lumMod val="50000"/>
                    <a:lumOff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IN" dirty="0"/>
              <a:t>Text</a:t>
            </a:r>
          </a:p>
        </p:txBody>
      </p:sp>
      <p:grpSp>
        <p:nvGrpSpPr>
          <p:cNvPr id="22" name="Group 21">
            <a:extLst>
              <a:ext uri="{FF2B5EF4-FFF2-40B4-BE49-F238E27FC236}">
                <a16:creationId xmlns:a16="http://schemas.microsoft.com/office/drawing/2014/main" id="{304A6008-8D5A-2BF3-B41C-13061EF15121}"/>
              </a:ext>
            </a:extLst>
          </p:cNvPr>
          <p:cNvGrpSpPr/>
          <p:nvPr userDrawn="1"/>
        </p:nvGrpSpPr>
        <p:grpSpPr>
          <a:xfrm>
            <a:off x="2594602" y="1818734"/>
            <a:ext cx="1009202" cy="1239912"/>
            <a:chOff x="4231323" y="2660080"/>
            <a:chExt cx="361424" cy="444048"/>
          </a:xfrm>
        </p:grpSpPr>
        <p:sp>
          <p:nvSpPr>
            <p:cNvPr id="23" name="Freeform: Shape 22">
              <a:extLst>
                <a:ext uri="{FF2B5EF4-FFF2-40B4-BE49-F238E27FC236}">
                  <a16:creationId xmlns:a16="http://schemas.microsoft.com/office/drawing/2014/main" id="{FE876170-8E98-8ED4-4C78-22FB848B3974}"/>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24" name="Oval 23">
              <a:extLst>
                <a:ext uri="{FF2B5EF4-FFF2-40B4-BE49-F238E27FC236}">
                  <a16:creationId xmlns:a16="http://schemas.microsoft.com/office/drawing/2014/main" id="{B1FB65CC-4A8B-F6D0-F8BF-55AA814991ED}"/>
                </a:ext>
              </a:extLst>
            </p:cNvPr>
            <p:cNvSpPr/>
            <p:nvPr userDrawn="1"/>
          </p:nvSpPr>
          <p:spPr>
            <a:xfrm>
              <a:off x="4271710" y="2700388"/>
              <a:ext cx="280650" cy="284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grpSp>
      <p:sp>
        <p:nvSpPr>
          <p:cNvPr id="25" name="Picture Placeholder 281">
            <a:extLst>
              <a:ext uri="{FF2B5EF4-FFF2-40B4-BE49-F238E27FC236}">
                <a16:creationId xmlns:a16="http://schemas.microsoft.com/office/drawing/2014/main" id="{C38DBCD0-2265-8A79-0881-324D5604975D}"/>
              </a:ext>
            </a:extLst>
          </p:cNvPr>
          <p:cNvSpPr>
            <a:spLocks noGrp="1"/>
          </p:cNvSpPr>
          <p:nvPr>
            <p:ph type="pic" sz="quarter" idx="14"/>
          </p:nvPr>
        </p:nvSpPr>
        <p:spPr>
          <a:xfrm>
            <a:off x="2847050" y="2081888"/>
            <a:ext cx="504304" cy="504304"/>
          </a:xfrm>
        </p:spPr>
        <p:txBody>
          <a:bodyPr anchor="ctr">
            <a:noAutofit/>
          </a:bodyPr>
          <a:lstStyle>
            <a:lvl1pPr marL="0" indent="0" algn="ctr">
              <a:buNone/>
              <a:defRPr sz="700"/>
            </a:lvl1pPr>
          </a:lstStyle>
          <a:p>
            <a:endParaRPr lang="en-IN" dirty="0"/>
          </a:p>
        </p:txBody>
      </p:sp>
      <p:grpSp>
        <p:nvGrpSpPr>
          <p:cNvPr id="26" name="Group 25">
            <a:extLst>
              <a:ext uri="{FF2B5EF4-FFF2-40B4-BE49-F238E27FC236}">
                <a16:creationId xmlns:a16="http://schemas.microsoft.com/office/drawing/2014/main" id="{842FC799-79CE-51B4-1372-D44F932A50D1}"/>
              </a:ext>
            </a:extLst>
          </p:cNvPr>
          <p:cNvGrpSpPr/>
          <p:nvPr userDrawn="1"/>
        </p:nvGrpSpPr>
        <p:grpSpPr>
          <a:xfrm>
            <a:off x="3003696" y="3175359"/>
            <a:ext cx="222818" cy="222818"/>
            <a:chOff x="1097905" y="2365977"/>
            <a:chExt cx="222818" cy="222818"/>
          </a:xfrm>
        </p:grpSpPr>
        <p:sp>
          <p:nvSpPr>
            <p:cNvPr id="27" name="Oval 26">
              <a:extLst>
                <a:ext uri="{FF2B5EF4-FFF2-40B4-BE49-F238E27FC236}">
                  <a16:creationId xmlns:a16="http://schemas.microsoft.com/office/drawing/2014/main" id="{6737B594-298D-41E1-A71D-F122B3DF95D2}"/>
                </a:ext>
              </a:extLst>
            </p:cNvPr>
            <p:cNvSpPr/>
            <p:nvPr userDrawn="1"/>
          </p:nvSpPr>
          <p:spPr>
            <a:xfrm>
              <a:off x="1097905" y="2365977"/>
              <a:ext cx="222818" cy="222818"/>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28" name="Oval 27">
              <a:extLst>
                <a:ext uri="{FF2B5EF4-FFF2-40B4-BE49-F238E27FC236}">
                  <a16:creationId xmlns:a16="http://schemas.microsoft.com/office/drawing/2014/main" id="{3B416F27-D9F0-901E-14EC-3DE152FBDA08}"/>
                </a:ext>
              </a:extLst>
            </p:cNvPr>
            <p:cNvSpPr/>
            <p:nvPr userDrawn="1"/>
          </p:nvSpPr>
          <p:spPr>
            <a:xfrm>
              <a:off x="1139827" y="2407899"/>
              <a:ext cx="138975" cy="1389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grpSp>
      <p:sp>
        <p:nvSpPr>
          <p:cNvPr id="29" name="Text Placeholder 19">
            <a:extLst>
              <a:ext uri="{FF2B5EF4-FFF2-40B4-BE49-F238E27FC236}">
                <a16:creationId xmlns:a16="http://schemas.microsoft.com/office/drawing/2014/main" id="{35560BC0-2FF8-B81A-5294-40E999FA3000}"/>
              </a:ext>
            </a:extLst>
          </p:cNvPr>
          <p:cNvSpPr>
            <a:spLocks noGrp="1"/>
          </p:cNvSpPr>
          <p:nvPr>
            <p:ph type="body" sz="quarter" idx="15" hasCustomPrompt="1"/>
          </p:nvPr>
        </p:nvSpPr>
        <p:spPr>
          <a:xfrm>
            <a:off x="2594766" y="3545419"/>
            <a:ext cx="1009650" cy="349070"/>
          </a:xfrm>
        </p:spPr>
        <p:txBody>
          <a:bodyPr>
            <a:noAutofit/>
          </a:bodyPr>
          <a:lstStyle>
            <a:lvl1pPr marL="0" indent="0" algn="ctr">
              <a:buNone/>
              <a:defRPr sz="2000" b="1">
                <a:gradFill>
                  <a:gsLst>
                    <a:gs pos="0">
                      <a:schemeClr val="bg2"/>
                    </a:gs>
                    <a:gs pos="100000">
                      <a:srgbClr val="E3B0A2"/>
                    </a:gs>
                  </a:gsLst>
                  <a:lin ang="2700000" scaled="0"/>
                </a:gra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Year</a:t>
            </a:r>
            <a:endParaRPr lang="en-IN" dirty="0"/>
          </a:p>
        </p:txBody>
      </p:sp>
      <p:sp>
        <p:nvSpPr>
          <p:cNvPr id="30" name="Text Placeholder 19">
            <a:extLst>
              <a:ext uri="{FF2B5EF4-FFF2-40B4-BE49-F238E27FC236}">
                <a16:creationId xmlns:a16="http://schemas.microsoft.com/office/drawing/2014/main" id="{96C87945-7899-300A-A552-247B0D56F3C3}"/>
              </a:ext>
            </a:extLst>
          </p:cNvPr>
          <p:cNvSpPr>
            <a:spLocks noGrp="1"/>
          </p:cNvSpPr>
          <p:nvPr>
            <p:ph type="body" sz="quarter" idx="16" hasCustomPrompt="1"/>
          </p:nvPr>
        </p:nvSpPr>
        <p:spPr>
          <a:xfrm>
            <a:off x="2298369" y="4153138"/>
            <a:ext cx="1606343" cy="1236955"/>
          </a:xfrm>
        </p:spPr>
        <p:txBody>
          <a:bodyPr>
            <a:noAutofit/>
          </a:bodyPr>
          <a:lstStyle>
            <a:lvl1pPr marL="0" indent="0" algn="ctr">
              <a:buNone/>
              <a:defRPr sz="1800">
                <a:solidFill>
                  <a:schemeClr val="tx1">
                    <a:lumMod val="50000"/>
                    <a:lumOff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IN" dirty="0"/>
              <a:t>Text</a:t>
            </a:r>
          </a:p>
        </p:txBody>
      </p:sp>
      <p:grpSp>
        <p:nvGrpSpPr>
          <p:cNvPr id="31" name="Group 30">
            <a:extLst>
              <a:ext uri="{FF2B5EF4-FFF2-40B4-BE49-F238E27FC236}">
                <a16:creationId xmlns:a16="http://schemas.microsoft.com/office/drawing/2014/main" id="{34A3C259-D670-7DE6-4705-4744A98DE106}"/>
              </a:ext>
            </a:extLst>
          </p:cNvPr>
          <p:cNvGrpSpPr/>
          <p:nvPr userDrawn="1"/>
        </p:nvGrpSpPr>
        <p:grpSpPr>
          <a:xfrm>
            <a:off x="4596090" y="1818734"/>
            <a:ext cx="1009202" cy="1239912"/>
            <a:chOff x="4231323" y="2660080"/>
            <a:chExt cx="361424" cy="444048"/>
          </a:xfrm>
        </p:grpSpPr>
        <p:sp>
          <p:nvSpPr>
            <p:cNvPr id="32" name="Freeform: Shape 31">
              <a:extLst>
                <a:ext uri="{FF2B5EF4-FFF2-40B4-BE49-F238E27FC236}">
                  <a16:creationId xmlns:a16="http://schemas.microsoft.com/office/drawing/2014/main" id="{9A95AD30-1A76-3786-F39C-5135E0EE6D95}"/>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33" name="Oval 32">
              <a:extLst>
                <a:ext uri="{FF2B5EF4-FFF2-40B4-BE49-F238E27FC236}">
                  <a16:creationId xmlns:a16="http://schemas.microsoft.com/office/drawing/2014/main" id="{F52B2372-D48C-05C1-09B1-01682B8E4501}"/>
                </a:ext>
              </a:extLst>
            </p:cNvPr>
            <p:cNvSpPr/>
            <p:nvPr userDrawn="1"/>
          </p:nvSpPr>
          <p:spPr>
            <a:xfrm>
              <a:off x="4271710" y="2700388"/>
              <a:ext cx="280650" cy="284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grpSp>
      <p:sp>
        <p:nvSpPr>
          <p:cNvPr id="34" name="Picture Placeholder 281">
            <a:extLst>
              <a:ext uri="{FF2B5EF4-FFF2-40B4-BE49-F238E27FC236}">
                <a16:creationId xmlns:a16="http://schemas.microsoft.com/office/drawing/2014/main" id="{111A880A-A667-49D9-51DA-559E16A210BC}"/>
              </a:ext>
            </a:extLst>
          </p:cNvPr>
          <p:cNvSpPr>
            <a:spLocks noGrp="1"/>
          </p:cNvSpPr>
          <p:nvPr>
            <p:ph type="pic" sz="quarter" idx="17"/>
          </p:nvPr>
        </p:nvSpPr>
        <p:spPr>
          <a:xfrm>
            <a:off x="4848538" y="2081888"/>
            <a:ext cx="504304" cy="504304"/>
          </a:xfrm>
        </p:spPr>
        <p:txBody>
          <a:bodyPr anchor="ctr">
            <a:noAutofit/>
          </a:bodyPr>
          <a:lstStyle>
            <a:lvl1pPr marL="0" indent="0" algn="ctr">
              <a:buNone/>
              <a:defRPr sz="700"/>
            </a:lvl1pPr>
          </a:lstStyle>
          <a:p>
            <a:endParaRPr lang="en-IN" dirty="0"/>
          </a:p>
        </p:txBody>
      </p:sp>
      <p:grpSp>
        <p:nvGrpSpPr>
          <p:cNvPr id="35" name="Group 34">
            <a:extLst>
              <a:ext uri="{FF2B5EF4-FFF2-40B4-BE49-F238E27FC236}">
                <a16:creationId xmlns:a16="http://schemas.microsoft.com/office/drawing/2014/main" id="{AFDF11A5-B9A5-CC52-8364-86FF479D826E}"/>
              </a:ext>
            </a:extLst>
          </p:cNvPr>
          <p:cNvGrpSpPr/>
          <p:nvPr userDrawn="1"/>
        </p:nvGrpSpPr>
        <p:grpSpPr>
          <a:xfrm>
            <a:off x="5005184" y="3175359"/>
            <a:ext cx="222818" cy="222818"/>
            <a:chOff x="1097905" y="2365977"/>
            <a:chExt cx="222818" cy="222818"/>
          </a:xfrm>
        </p:grpSpPr>
        <p:sp>
          <p:nvSpPr>
            <p:cNvPr id="36" name="Oval 35">
              <a:extLst>
                <a:ext uri="{FF2B5EF4-FFF2-40B4-BE49-F238E27FC236}">
                  <a16:creationId xmlns:a16="http://schemas.microsoft.com/office/drawing/2014/main" id="{AA536832-A2F5-6F31-8B86-A38C001CBB48}"/>
                </a:ext>
              </a:extLst>
            </p:cNvPr>
            <p:cNvSpPr/>
            <p:nvPr userDrawn="1"/>
          </p:nvSpPr>
          <p:spPr>
            <a:xfrm>
              <a:off x="1097905" y="2365977"/>
              <a:ext cx="222818" cy="222818"/>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37" name="Oval 36">
              <a:extLst>
                <a:ext uri="{FF2B5EF4-FFF2-40B4-BE49-F238E27FC236}">
                  <a16:creationId xmlns:a16="http://schemas.microsoft.com/office/drawing/2014/main" id="{7AEA115C-3E54-16A2-8CB6-81E7857AEDF5}"/>
                </a:ext>
              </a:extLst>
            </p:cNvPr>
            <p:cNvSpPr/>
            <p:nvPr userDrawn="1"/>
          </p:nvSpPr>
          <p:spPr>
            <a:xfrm>
              <a:off x="1139827" y="2407899"/>
              <a:ext cx="138975" cy="1389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grpSp>
      <p:sp>
        <p:nvSpPr>
          <p:cNvPr id="38" name="Text Placeholder 19">
            <a:extLst>
              <a:ext uri="{FF2B5EF4-FFF2-40B4-BE49-F238E27FC236}">
                <a16:creationId xmlns:a16="http://schemas.microsoft.com/office/drawing/2014/main" id="{90F08B25-5AC8-2500-651A-D4855D4FD112}"/>
              </a:ext>
            </a:extLst>
          </p:cNvPr>
          <p:cNvSpPr>
            <a:spLocks noGrp="1"/>
          </p:cNvSpPr>
          <p:nvPr>
            <p:ph type="body" sz="quarter" idx="18" hasCustomPrompt="1"/>
          </p:nvPr>
        </p:nvSpPr>
        <p:spPr>
          <a:xfrm>
            <a:off x="4596254" y="3545419"/>
            <a:ext cx="1009650" cy="349070"/>
          </a:xfrm>
        </p:spPr>
        <p:txBody>
          <a:bodyPr>
            <a:noAutofit/>
          </a:bodyPr>
          <a:lstStyle>
            <a:lvl1pPr marL="0" indent="0" algn="ctr">
              <a:buNone/>
              <a:defRPr sz="2000" b="1">
                <a:gradFill>
                  <a:gsLst>
                    <a:gs pos="0">
                      <a:srgbClr val="37AC7D"/>
                    </a:gs>
                    <a:gs pos="100000">
                      <a:srgbClr val="88F0B1"/>
                    </a:gs>
                  </a:gsLst>
                  <a:lin ang="2700000" scaled="0"/>
                </a:gra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Year</a:t>
            </a:r>
            <a:endParaRPr lang="en-IN" dirty="0"/>
          </a:p>
        </p:txBody>
      </p:sp>
      <p:sp>
        <p:nvSpPr>
          <p:cNvPr id="39" name="Text Placeholder 19">
            <a:extLst>
              <a:ext uri="{FF2B5EF4-FFF2-40B4-BE49-F238E27FC236}">
                <a16:creationId xmlns:a16="http://schemas.microsoft.com/office/drawing/2014/main" id="{6223DB65-8AC8-84F6-A80A-23429203DBF9}"/>
              </a:ext>
            </a:extLst>
          </p:cNvPr>
          <p:cNvSpPr>
            <a:spLocks noGrp="1"/>
          </p:cNvSpPr>
          <p:nvPr>
            <p:ph type="body" sz="quarter" idx="19" hasCustomPrompt="1"/>
          </p:nvPr>
        </p:nvSpPr>
        <p:spPr>
          <a:xfrm>
            <a:off x="4299857" y="4153138"/>
            <a:ext cx="1606343" cy="1236955"/>
          </a:xfrm>
        </p:spPr>
        <p:txBody>
          <a:bodyPr>
            <a:noAutofit/>
          </a:bodyPr>
          <a:lstStyle>
            <a:lvl1pPr marL="0" indent="0" algn="ctr">
              <a:buNone/>
              <a:defRPr sz="1800">
                <a:solidFill>
                  <a:schemeClr val="tx1">
                    <a:lumMod val="50000"/>
                    <a:lumOff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IN" dirty="0"/>
              <a:t>Text</a:t>
            </a:r>
          </a:p>
        </p:txBody>
      </p:sp>
      <p:grpSp>
        <p:nvGrpSpPr>
          <p:cNvPr id="40" name="Group 39">
            <a:extLst>
              <a:ext uri="{FF2B5EF4-FFF2-40B4-BE49-F238E27FC236}">
                <a16:creationId xmlns:a16="http://schemas.microsoft.com/office/drawing/2014/main" id="{41C7F0F7-3791-69E9-C7C8-D82805F1AF15}"/>
              </a:ext>
            </a:extLst>
          </p:cNvPr>
          <p:cNvGrpSpPr/>
          <p:nvPr userDrawn="1"/>
        </p:nvGrpSpPr>
        <p:grpSpPr>
          <a:xfrm>
            <a:off x="6597578" y="1818734"/>
            <a:ext cx="1009202" cy="1239912"/>
            <a:chOff x="4231323" y="2660080"/>
            <a:chExt cx="361424" cy="444048"/>
          </a:xfrm>
        </p:grpSpPr>
        <p:sp>
          <p:nvSpPr>
            <p:cNvPr id="41" name="Freeform: Shape 40">
              <a:extLst>
                <a:ext uri="{FF2B5EF4-FFF2-40B4-BE49-F238E27FC236}">
                  <a16:creationId xmlns:a16="http://schemas.microsoft.com/office/drawing/2014/main" id="{F83755FE-EB4B-468C-4B11-0EE30A550F34}"/>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2" name="Oval 41">
              <a:extLst>
                <a:ext uri="{FF2B5EF4-FFF2-40B4-BE49-F238E27FC236}">
                  <a16:creationId xmlns:a16="http://schemas.microsoft.com/office/drawing/2014/main" id="{F1DC5738-590C-B9E9-A044-A93C98A941B8}"/>
                </a:ext>
              </a:extLst>
            </p:cNvPr>
            <p:cNvSpPr/>
            <p:nvPr userDrawn="1"/>
          </p:nvSpPr>
          <p:spPr>
            <a:xfrm>
              <a:off x="4271710" y="2700388"/>
              <a:ext cx="280650" cy="284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grpSp>
      <p:sp>
        <p:nvSpPr>
          <p:cNvPr id="43" name="Picture Placeholder 281">
            <a:extLst>
              <a:ext uri="{FF2B5EF4-FFF2-40B4-BE49-F238E27FC236}">
                <a16:creationId xmlns:a16="http://schemas.microsoft.com/office/drawing/2014/main" id="{415E9ED4-B261-DA30-F7A2-2B9DDA50FFE0}"/>
              </a:ext>
            </a:extLst>
          </p:cNvPr>
          <p:cNvSpPr>
            <a:spLocks noGrp="1"/>
          </p:cNvSpPr>
          <p:nvPr>
            <p:ph type="pic" sz="quarter" idx="20"/>
          </p:nvPr>
        </p:nvSpPr>
        <p:spPr>
          <a:xfrm>
            <a:off x="6850026" y="2081888"/>
            <a:ext cx="504304" cy="504304"/>
          </a:xfrm>
        </p:spPr>
        <p:txBody>
          <a:bodyPr anchor="ctr">
            <a:noAutofit/>
          </a:bodyPr>
          <a:lstStyle>
            <a:lvl1pPr marL="0" indent="0" algn="ctr">
              <a:buNone/>
              <a:defRPr sz="700"/>
            </a:lvl1pPr>
          </a:lstStyle>
          <a:p>
            <a:endParaRPr lang="en-IN" dirty="0"/>
          </a:p>
        </p:txBody>
      </p:sp>
      <p:grpSp>
        <p:nvGrpSpPr>
          <p:cNvPr id="44" name="Group 43">
            <a:extLst>
              <a:ext uri="{FF2B5EF4-FFF2-40B4-BE49-F238E27FC236}">
                <a16:creationId xmlns:a16="http://schemas.microsoft.com/office/drawing/2014/main" id="{442FF40A-20F4-536E-D37B-14761C9E9E5B}"/>
              </a:ext>
            </a:extLst>
          </p:cNvPr>
          <p:cNvGrpSpPr/>
          <p:nvPr userDrawn="1"/>
        </p:nvGrpSpPr>
        <p:grpSpPr>
          <a:xfrm>
            <a:off x="7006672" y="3175359"/>
            <a:ext cx="222818" cy="222818"/>
            <a:chOff x="1097905" y="2365977"/>
            <a:chExt cx="222818" cy="222818"/>
          </a:xfrm>
        </p:grpSpPr>
        <p:sp>
          <p:nvSpPr>
            <p:cNvPr id="45" name="Oval 44">
              <a:extLst>
                <a:ext uri="{FF2B5EF4-FFF2-40B4-BE49-F238E27FC236}">
                  <a16:creationId xmlns:a16="http://schemas.microsoft.com/office/drawing/2014/main" id="{29F76E3B-1B4C-FC77-DF5F-2A847F326599}"/>
                </a:ext>
              </a:extLst>
            </p:cNvPr>
            <p:cNvSpPr/>
            <p:nvPr userDrawn="1"/>
          </p:nvSpPr>
          <p:spPr>
            <a:xfrm>
              <a:off x="1097905" y="2365977"/>
              <a:ext cx="222818" cy="222818"/>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6" name="Oval 45">
              <a:extLst>
                <a:ext uri="{FF2B5EF4-FFF2-40B4-BE49-F238E27FC236}">
                  <a16:creationId xmlns:a16="http://schemas.microsoft.com/office/drawing/2014/main" id="{8042609A-AE1E-930D-BACD-909E75389894}"/>
                </a:ext>
              </a:extLst>
            </p:cNvPr>
            <p:cNvSpPr/>
            <p:nvPr userDrawn="1"/>
          </p:nvSpPr>
          <p:spPr>
            <a:xfrm>
              <a:off x="1139827" y="2407899"/>
              <a:ext cx="138975" cy="1389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grpSp>
      <p:sp>
        <p:nvSpPr>
          <p:cNvPr id="47" name="Text Placeholder 19">
            <a:extLst>
              <a:ext uri="{FF2B5EF4-FFF2-40B4-BE49-F238E27FC236}">
                <a16:creationId xmlns:a16="http://schemas.microsoft.com/office/drawing/2014/main" id="{269EF756-9195-0AD4-7C93-6E5ABF9D5988}"/>
              </a:ext>
            </a:extLst>
          </p:cNvPr>
          <p:cNvSpPr>
            <a:spLocks noGrp="1"/>
          </p:cNvSpPr>
          <p:nvPr>
            <p:ph type="body" sz="quarter" idx="21" hasCustomPrompt="1"/>
          </p:nvPr>
        </p:nvSpPr>
        <p:spPr>
          <a:xfrm>
            <a:off x="6597742" y="3545419"/>
            <a:ext cx="1009650" cy="349070"/>
          </a:xfrm>
        </p:spPr>
        <p:txBody>
          <a:bodyPr>
            <a:noAutofit/>
          </a:bodyPr>
          <a:lstStyle>
            <a:lvl1pPr marL="0" indent="0" algn="ctr">
              <a:buNone/>
              <a:defRPr sz="2000" b="1">
                <a:gradFill>
                  <a:gsLst>
                    <a:gs pos="0">
                      <a:srgbClr val="5463F1"/>
                    </a:gs>
                    <a:gs pos="100000">
                      <a:srgbClr val="7F47EE"/>
                    </a:gs>
                  </a:gsLst>
                  <a:lin ang="2700000" scaled="0"/>
                </a:gra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Year</a:t>
            </a:r>
            <a:endParaRPr lang="en-IN" dirty="0"/>
          </a:p>
        </p:txBody>
      </p:sp>
      <p:sp>
        <p:nvSpPr>
          <p:cNvPr id="48" name="Text Placeholder 19">
            <a:extLst>
              <a:ext uri="{FF2B5EF4-FFF2-40B4-BE49-F238E27FC236}">
                <a16:creationId xmlns:a16="http://schemas.microsoft.com/office/drawing/2014/main" id="{A661E91C-6238-909E-1667-DA8B0EE4F8D4}"/>
              </a:ext>
            </a:extLst>
          </p:cNvPr>
          <p:cNvSpPr>
            <a:spLocks noGrp="1"/>
          </p:cNvSpPr>
          <p:nvPr>
            <p:ph type="body" sz="quarter" idx="22" hasCustomPrompt="1"/>
          </p:nvPr>
        </p:nvSpPr>
        <p:spPr>
          <a:xfrm>
            <a:off x="6301345" y="4153138"/>
            <a:ext cx="1606343" cy="1236955"/>
          </a:xfrm>
        </p:spPr>
        <p:txBody>
          <a:bodyPr>
            <a:noAutofit/>
          </a:bodyPr>
          <a:lstStyle>
            <a:lvl1pPr marL="0" indent="0" algn="ctr">
              <a:buNone/>
              <a:defRPr sz="1800">
                <a:solidFill>
                  <a:schemeClr val="tx1">
                    <a:lumMod val="50000"/>
                    <a:lumOff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IN" dirty="0"/>
              <a:t>Text</a:t>
            </a:r>
          </a:p>
        </p:txBody>
      </p:sp>
      <p:grpSp>
        <p:nvGrpSpPr>
          <p:cNvPr id="49" name="Group 48">
            <a:extLst>
              <a:ext uri="{FF2B5EF4-FFF2-40B4-BE49-F238E27FC236}">
                <a16:creationId xmlns:a16="http://schemas.microsoft.com/office/drawing/2014/main" id="{76AF30A4-7204-7B4A-E2A8-D3335902FB47}"/>
              </a:ext>
            </a:extLst>
          </p:cNvPr>
          <p:cNvGrpSpPr/>
          <p:nvPr userDrawn="1"/>
        </p:nvGrpSpPr>
        <p:grpSpPr>
          <a:xfrm>
            <a:off x="8599066" y="1818734"/>
            <a:ext cx="1009202" cy="1239912"/>
            <a:chOff x="4231323" y="2660080"/>
            <a:chExt cx="361424" cy="444048"/>
          </a:xfrm>
        </p:grpSpPr>
        <p:sp>
          <p:nvSpPr>
            <p:cNvPr id="50" name="Freeform: Shape 49">
              <a:extLst>
                <a:ext uri="{FF2B5EF4-FFF2-40B4-BE49-F238E27FC236}">
                  <a16:creationId xmlns:a16="http://schemas.microsoft.com/office/drawing/2014/main" id="{2C092DE7-1BD3-71DC-C7E8-306D076884F4}"/>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a:gsLst>
                <a:gs pos="0">
                  <a:schemeClr val="accent3"/>
                </a:gs>
                <a:gs pos="100000">
                  <a:schemeClr val="accent4"/>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1" name="Oval 50">
              <a:extLst>
                <a:ext uri="{FF2B5EF4-FFF2-40B4-BE49-F238E27FC236}">
                  <a16:creationId xmlns:a16="http://schemas.microsoft.com/office/drawing/2014/main" id="{06B6829B-F347-8CF5-D85B-6A00EBC12331}"/>
                </a:ext>
              </a:extLst>
            </p:cNvPr>
            <p:cNvSpPr/>
            <p:nvPr userDrawn="1"/>
          </p:nvSpPr>
          <p:spPr>
            <a:xfrm>
              <a:off x="4271710" y="2700388"/>
              <a:ext cx="280650" cy="28402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2" name="Picture Placeholder 281">
            <a:extLst>
              <a:ext uri="{FF2B5EF4-FFF2-40B4-BE49-F238E27FC236}">
                <a16:creationId xmlns:a16="http://schemas.microsoft.com/office/drawing/2014/main" id="{324A922F-A781-E6CA-4CAD-5966AC07CDB0}"/>
              </a:ext>
            </a:extLst>
          </p:cNvPr>
          <p:cNvSpPr>
            <a:spLocks noGrp="1"/>
          </p:cNvSpPr>
          <p:nvPr>
            <p:ph type="pic" sz="quarter" idx="23"/>
          </p:nvPr>
        </p:nvSpPr>
        <p:spPr>
          <a:xfrm>
            <a:off x="8851514" y="2081888"/>
            <a:ext cx="504304" cy="504304"/>
          </a:xfrm>
        </p:spPr>
        <p:txBody>
          <a:bodyPr anchor="ctr">
            <a:noAutofit/>
          </a:bodyPr>
          <a:lstStyle>
            <a:lvl1pPr marL="0" indent="0" algn="ctr">
              <a:buNone/>
              <a:defRPr sz="700"/>
            </a:lvl1pPr>
          </a:lstStyle>
          <a:p>
            <a:endParaRPr lang="en-IN" dirty="0"/>
          </a:p>
        </p:txBody>
      </p:sp>
      <p:grpSp>
        <p:nvGrpSpPr>
          <p:cNvPr id="53" name="Group 52">
            <a:extLst>
              <a:ext uri="{FF2B5EF4-FFF2-40B4-BE49-F238E27FC236}">
                <a16:creationId xmlns:a16="http://schemas.microsoft.com/office/drawing/2014/main" id="{B472DEBC-05EB-74ED-42D6-A7A0402D9A61}"/>
              </a:ext>
            </a:extLst>
          </p:cNvPr>
          <p:cNvGrpSpPr/>
          <p:nvPr userDrawn="1"/>
        </p:nvGrpSpPr>
        <p:grpSpPr>
          <a:xfrm>
            <a:off x="9008160" y="3175359"/>
            <a:ext cx="222818" cy="222818"/>
            <a:chOff x="1097905" y="2365977"/>
            <a:chExt cx="222818" cy="222818"/>
          </a:xfrm>
        </p:grpSpPr>
        <p:sp>
          <p:nvSpPr>
            <p:cNvPr id="54" name="Oval 53">
              <a:extLst>
                <a:ext uri="{FF2B5EF4-FFF2-40B4-BE49-F238E27FC236}">
                  <a16:creationId xmlns:a16="http://schemas.microsoft.com/office/drawing/2014/main" id="{21B98465-F3D1-D912-87DF-5047126AB333}"/>
                </a:ext>
              </a:extLst>
            </p:cNvPr>
            <p:cNvSpPr/>
            <p:nvPr userDrawn="1"/>
          </p:nvSpPr>
          <p:spPr>
            <a:xfrm>
              <a:off x="1097905" y="2365977"/>
              <a:ext cx="222818" cy="222818"/>
            </a:xfrm>
            <a:prstGeom prst="ellipse">
              <a:avLst/>
            </a:prstGeom>
            <a:gradFill>
              <a:gsLst>
                <a:gs pos="0">
                  <a:schemeClr val="accent3"/>
                </a:gs>
                <a:gs pos="100000">
                  <a:schemeClr val="accent4"/>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Oval 54">
              <a:extLst>
                <a:ext uri="{FF2B5EF4-FFF2-40B4-BE49-F238E27FC236}">
                  <a16:creationId xmlns:a16="http://schemas.microsoft.com/office/drawing/2014/main" id="{17B96EA3-B117-F22E-F912-66E52B5468F7}"/>
                </a:ext>
              </a:extLst>
            </p:cNvPr>
            <p:cNvSpPr/>
            <p:nvPr userDrawn="1"/>
          </p:nvSpPr>
          <p:spPr>
            <a:xfrm>
              <a:off x="1139827" y="2407899"/>
              <a:ext cx="138975" cy="13897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6" name="Text Placeholder 19">
            <a:extLst>
              <a:ext uri="{FF2B5EF4-FFF2-40B4-BE49-F238E27FC236}">
                <a16:creationId xmlns:a16="http://schemas.microsoft.com/office/drawing/2014/main" id="{DD09F2C8-A7E1-4A67-3A91-B62EAFC743EB}"/>
              </a:ext>
            </a:extLst>
          </p:cNvPr>
          <p:cNvSpPr>
            <a:spLocks noGrp="1"/>
          </p:cNvSpPr>
          <p:nvPr>
            <p:ph type="body" sz="quarter" idx="24" hasCustomPrompt="1"/>
          </p:nvPr>
        </p:nvSpPr>
        <p:spPr>
          <a:xfrm>
            <a:off x="8599230" y="3545419"/>
            <a:ext cx="1009650" cy="349070"/>
          </a:xfrm>
        </p:spPr>
        <p:txBody>
          <a:bodyPr>
            <a:noAutofit/>
          </a:bodyPr>
          <a:lstStyle>
            <a:lvl1pPr marL="0" indent="0" algn="ctr">
              <a:buNone/>
              <a:defRPr sz="2000" b="1">
                <a:gradFill>
                  <a:gsLst>
                    <a:gs pos="0">
                      <a:schemeClr val="accent3"/>
                    </a:gs>
                    <a:gs pos="100000">
                      <a:schemeClr val="accent4"/>
                    </a:gs>
                  </a:gsLst>
                  <a:lin ang="2700000" scaled="0"/>
                </a:gra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Year</a:t>
            </a:r>
            <a:endParaRPr lang="en-IN" dirty="0"/>
          </a:p>
        </p:txBody>
      </p:sp>
      <p:sp>
        <p:nvSpPr>
          <p:cNvPr id="57" name="Text Placeholder 19">
            <a:extLst>
              <a:ext uri="{FF2B5EF4-FFF2-40B4-BE49-F238E27FC236}">
                <a16:creationId xmlns:a16="http://schemas.microsoft.com/office/drawing/2014/main" id="{0E9B8709-C467-3709-E47A-35163BE1C8F3}"/>
              </a:ext>
            </a:extLst>
          </p:cNvPr>
          <p:cNvSpPr>
            <a:spLocks noGrp="1"/>
          </p:cNvSpPr>
          <p:nvPr>
            <p:ph type="body" sz="quarter" idx="25" hasCustomPrompt="1"/>
          </p:nvPr>
        </p:nvSpPr>
        <p:spPr>
          <a:xfrm>
            <a:off x="8302833" y="4153138"/>
            <a:ext cx="1606343" cy="1236955"/>
          </a:xfrm>
        </p:spPr>
        <p:txBody>
          <a:bodyPr>
            <a:noAutofit/>
          </a:bodyPr>
          <a:lstStyle>
            <a:lvl1pPr marL="0" indent="0" algn="ctr">
              <a:buNone/>
              <a:defRPr sz="1800">
                <a:solidFill>
                  <a:schemeClr val="tx1">
                    <a:lumMod val="50000"/>
                    <a:lumOff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IN" dirty="0"/>
              <a:t>Text</a:t>
            </a:r>
          </a:p>
        </p:txBody>
      </p:sp>
      <p:grpSp>
        <p:nvGrpSpPr>
          <p:cNvPr id="58" name="Group 57">
            <a:extLst>
              <a:ext uri="{FF2B5EF4-FFF2-40B4-BE49-F238E27FC236}">
                <a16:creationId xmlns:a16="http://schemas.microsoft.com/office/drawing/2014/main" id="{ABD104E1-3C53-F527-FA67-E419066FB17E}"/>
              </a:ext>
            </a:extLst>
          </p:cNvPr>
          <p:cNvGrpSpPr/>
          <p:nvPr userDrawn="1"/>
        </p:nvGrpSpPr>
        <p:grpSpPr>
          <a:xfrm>
            <a:off x="10600554" y="1818734"/>
            <a:ext cx="1009202" cy="1239912"/>
            <a:chOff x="4231323" y="2660080"/>
            <a:chExt cx="361424" cy="444048"/>
          </a:xfrm>
        </p:grpSpPr>
        <p:sp>
          <p:nvSpPr>
            <p:cNvPr id="59" name="Freeform: Shape 58">
              <a:extLst>
                <a:ext uri="{FF2B5EF4-FFF2-40B4-BE49-F238E27FC236}">
                  <a16:creationId xmlns:a16="http://schemas.microsoft.com/office/drawing/2014/main" id="{82FEE717-5935-CA99-B6AB-F2A59EE7A571}"/>
                </a:ext>
              </a:extLst>
            </p:cNvPr>
            <p:cNvSpPr/>
            <p:nvPr userDrawn="1"/>
          </p:nvSpPr>
          <p:spPr>
            <a:xfrm>
              <a:off x="4231323" y="2660080"/>
              <a:ext cx="361424" cy="444048"/>
            </a:xfrm>
            <a:custGeom>
              <a:avLst/>
              <a:gdLst>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9"/>
                <a:gd name="connsiteX1" fmla="*/ 398843 w 468554"/>
                <a:gd name="connsiteY1" fmla="*/ 67532 h 586789"/>
                <a:gd name="connsiteX2" fmla="*/ 401021 w 468554"/>
                <a:gd name="connsiteY2" fmla="*/ 398843 h 586789"/>
                <a:gd name="connsiteX3" fmla="*/ 236455 w 468554"/>
                <a:gd name="connsiteY3" fmla="*/ 586783 h 586789"/>
                <a:gd name="connsiteX4" fmla="*/ 69710 w 468554"/>
                <a:gd name="connsiteY4" fmla="*/ 401021 h 586789"/>
                <a:gd name="connsiteX5" fmla="*/ 67533 w 468554"/>
                <a:gd name="connsiteY5" fmla="*/ 69710 h 586789"/>
                <a:gd name="connsiteX6" fmla="*/ 232737 w 468554"/>
                <a:gd name="connsiteY6" fmla="*/ 5 h 586789"/>
                <a:gd name="connsiteX7" fmla="*/ 234950 w 468554"/>
                <a:gd name="connsiteY7" fmla="*/ 43518 h 586789"/>
                <a:gd name="connsiteX8" fmla="*/ 42047 w 468554"/>
                <a:gd name="connsiteY8" fmla="*/ 236421 h 586789"/>
                <a:gd name="connsiteX9" fmla="*/ 234950 w 468554"/>
                <a:gd name="connsiteY9" fmla="*/ 429324 h 586789"/>
                <a:gd name="connsiteX10" fmla="*/ 427853 w 468554"/>
                <a:gd name="connsiteY10" fmla="*/ 236421 h 586789"/>
                <a:gd name="connsiteX11" fmla="*/ 234950 w 468554"/>
                <a:gd name="connsiteY11" fmla="*/ 43518 h 586789"/>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86783"/>
                <a:gd name="connsiteX1" fmla="*/ 398843 w 468554"/>
                <a:gd name="connsiteY1" fmla="*/ 67532 h 586783"/>
                <a:gd name="connsiteX2" fmla="*/ 401021 w 468554"/>
                <a:gd name="connsiteY2" fmla="*/ 398843 h 586783"/>
                <a:gd name="connsiteX3" fmla="*/ 236455 w 468554"/>
                <a:gd name="connsiteY3" fmla="*/ 586783 h 586783"/>
                <a:gd name="connsiteX4" fmla="*/ 69710 w 468554"/>
                <a:gd name="connsiteY4" fmla="*/ 401021 h 586783"/>
                <a:gd name="connsiteX5" fmla="*/ 67533 w 468554"/>
                <a:gd name="connsiteY5" fmla="*/ 69710 h 586783"/>
                <a:gd name="connsiteX6" fmla="*/ 232737 w 468554"/>
                <a:gd name="connsiteY6" fmla="*/ 5 h 586783"/>
                <a:gd name="connsiteX7" fmla="*/ 234950 w 468554"/>
                <a:gd name="connsiteY7" fmla="*/ 43518 h 586783"/>
                <a:gd name="connsiteX8" fmla="*/ 42047 w 468554"/>
                <a:gd name="connsiteY8" fmla="*/ 236421 h 586783"/>
                <a:gd name="connsiteX9" fmla="*/ 234950 w 468554"/>
                <a:gd name="connsiteY9" fmla="*/ 429324 h 586783"/>
                <a:gd name="connsiteX10" fmla="*/ 427853 w 468554"/>
                <a:gd name="connsiteY10" fmla="*/ 236421 h 586783"/>
                <a:gd name="connsiteX11" fmla="*/ 234950 w 468554"/>
                <a:gd name="connsiteY11" fmla="*/ 43518 h 586783"/>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43920"/>
                <a:gd name="connsiteX1" fmla="*/ 398843 w 468554"/>
                <a:gd name="connsiteY1" fmla="*/ 67532 h 543920"/>
                <a:gd name="connsiteX2" fmla="*/ 401021 w 468554"/>
                <a:gd name="connsiteY2" fmla="*/ 398843 h 543920"/>
                <a:gd name="connsiteX3" fmla="*/ 239630 w 468554"/>
                <a:gd name="connsiteY3" fmla="*/ 543920 h 543920"/>
                <a:gd name="connsiteX4" fmla="*/ 69710 w 468554"/>
                <a:gd name="connsiteY4" fmla="*/ 401021 h 543920"/>
                <a:gd name="connsiteX5" fmla="*/ 67533 w 468554"/>
                <a:gd name="connsiteY5" fmla="*/ 69710 h 543920"/>
                <a:gd name="connsiteX6" fmla="*/ 232737 w 468554"/>
                <a:gd name="connsiteY6" fmla="*/ 5 h 543920"/>
                <a:gd name="connsiteX7" fmla="*/ 234950 w 468554"/>
                <a:gd name="connsiteY7" fmla="*/ 43518 h 543920"/>
                <a:gd name="connsiteX8" fmla="*/ 42047 w 468554"/>
                <a:gd name="connsiteY8" fmla="*/ 236421 h 543920"/>
                <a:gd name="connsiteX9" fmla="*/ 234950 w 468554"/>
                <a:gd name="connsiteY9" fmla="*/ 429324 h 543920"/>
                <a:gd name="connsiteX10" fmla="*/ 427853 w 468554"/>
                <a:gd name="connsiteY10" fmla="*/ 236421 h 543920"/>
                <a:gd name="connsiteX11" fmla="*/ 234950 w 468554"/>
                <a:gd name="connsiteY11" fmla="*/ 43518 h 543920"/>
                <a:gd name="connsiteX0" fmla="*/ 232737 w 468554"/>
                <a:gd name="connsiteY0" fmla="*/ 5 h 572495"/>
                <a:gd name="connsiteX1" fmla="*/ 398843 w 468554"/>
                <a:gd name="connsiteY1" fmla="*/ 67532 h 572495"/>
                <a:gd name="connsiteX2" fmla="*/ 401021 w 468554"/>
                <a:gd name="connsiteY2" fmla="*/ 398843 h 572495"/>
                <a:gd name="connsiteX3" fmla="*/ 241218 w 468554"/>
                <a:gd name="connsiteY3" fmla="*/ 572495 h 572495"/>
                <a:gd name="connsiteX4" fmla="*/ 69710 w 468554"/>
                <a:gd name="connsiteY4" fmla="*/ 401021 h 572495"/>
                <a:gd name="connsiteX5" fmla="*/ 67533 w 468554"/>
                <a:gd name="connsiteY5" fmla="*/ 69710 h 572495"/>
                <a:gd name="connsiteX6" fmla="*/ 232737 w 468554"/>
                <a:gd name="connsiteY6" fmla="*/ 5 h 572495"/>
                <a:gd name="connsiteX7" fmla="*/ 234950 w 468554"/>
                <a:gd name="connsiteY7" fmla="*/ 43518 h 572495"/>
                <a:gd name="connsiteX8" fmla="*/ 42047 w 468554"/>
                <a:gd name="connsiteY8" fmla="*/ 236421 h 572495"/>
                <a:gd name="connsiteX9" fmla="*/ 234950 w 468554"/>
                <a:gd name="connsiteY9" fmla="*/ 429324 h 572495"/>
                <a:gd name="connsiteX10" fmla="*/ 427853 w 468554"/>
                <a:gd name="connsiteY10" fmla="*/ 236421 h 572495"/>
                <a:gd name="connsiteX11" fmla="*/ 234950 w 468554"/>
                <a:gd name="connsiteY11" fmla="*/ 43518 h 572495"/>
                <a:gd name="connsiteX0" fmla="*/ 232737 w 468554"/>
                <a:gd name="connsiteY0" fmla="*/ 5 h 572500"/>
                <a:gd name="connsiteX1" fmla="*/ 398843 w 468554"/>
                <a:gd name="connsiteY1" fmla="*/ 67532 h 572500"/>
                <a:gd name="connsiteX2" fmla="*/ 401021 w 468554"/>
                <a:gd name="connsiteY2" fmla="*/ 398843 h 572500"/>
                <a:gd name="connsiteX3" fmla="*/ 241218 w 468554"/>
                <a:gd name="connsiteY3" fmla="*/ 572495 h 572500"/>
                <a:gd name="connsiteX4" fmla="*/ 69710 w 468554"/>
                <a:gd name="connsiteY4" fmla="*/ 401021 h 572500"/>
                <a:gd name="connsiteX5" fmla="*/ 67533 w 468554"/>
                <a:gd name="connsiteY5" fmla="*/ 69710 h 572500"/>
                <a:gd name="connsiteX6" fmla="*/ 232737 w 468554"/>
                <a:gd name="connsiteY6" fmla="*/ 5 h 572500"/>
                <a:gd name="connsiteX7" fmla="*/ 234950 w 468554"/>
                <a:gd name="connsiteY7" fmla="*/ 43518 h 572500"/>
                <a:gd name="connsiteX8" fmla="*/ 42047 w 468554"/>
                <a:gd name="connsiteY8" fmla="*/ 236421 h 572500"/>
                <a:gd name="connsiteX9" fmla="*/ 234950 w 468554"/>
                <a:gd name="connsiteY9" fmla="*/ 429324 h 572500"/>
                <a:gd name="connsiteX10" fmla="*/ 427853 w 468554"/>
                <a:gd name="connsiteY10" fmla="*/ 236421 h 572500"/>
                <a:gd name="connsiteX11" fmla="*/ 234950 w 468554"/>
                <a:gd name="connsiteY11" fmla="*/ 43518 h 572500"/>
                <a:gd name="connsiteX0" fmla="*/ 232737 w 468554"/>
                <a:gd name="connsiteY0" fmla="*/ 5 h 572521"/>
                <a:gd name="connsiteX1" fmla="*/ 398843 w 468554"/>
                <a:gd name="connsiteY1" fmla="*/ 67532 h 572521"/>
                <a:gd name="connsiteX2" fmla="*/ 401021 w 468554"/>
                <a:gd name="connsiteY2" fmla="*/ 398843 h 572521"/>
                <a:gd name="connsiteX3" fmla="*/ 241218 w 468554"/>
                <a:gd name="connsiteY3" fmla="*/ 572495 h 572521"/>
                <a:gd name="connsiteX4" fmla="*/ 69710 w 468554"/>
                <a:gd name="connsiteY4" fmla="*/ 401021 h 572521"/>
                <a:gd name="connsiteX5" fmla="*/ 67533 w 468554"/>
                <a:gd name="connsiteY5" fmla="*/ 69710 h 572521"/>
                <a:gd name="connsiteX6" fmla="*/ 232737 w 468554"/>
                <a:gd name="connsiteY6" fmla="*/ 5 h 572521"/>
                <a:gd name="connsiteX7" fmla="*/ 234950 w 468554"/>
                <a:gd name="connsiteY7" fmla="*/ 43518 h 572521"/>
                <a:gd name="connsiteX8" fmla="*/ 42047 w 468554"/>
                <a:gd name="connsiteY8" fmla="*/ 236421 h 572521"/>
                <a:gd name="connsiteX9" fmla="*/ 234950 w 468554"/>
                <a:gd name="connsiteY9" fmla="*/ 429324 h 572521"/>
                <a:gd name="connsiteX10" fmla="*/ 427853 w 468554"/>
                <a:gd name="connsiteY10" fmla="*/ 236421 h 572521"/>
                <a:gd name="connsiteX11" fmla="*/ 234950 w 468554"/>
                <a:gd name="connsiteY11" fmla="*/ 43518 h 572521"/>
                <a:gd name="connsiteX0" fmla="*/ 232737 w 468554"/>
                <a:gd name="connsiteY0" fmla="*/ 5 h 575695"/>
                <a:gd name="connsiteX1" fmla="*/ 398843 w 468554"/>
                <a:gd name="connsiteY1" fmla="*/ 67532 h 575695"/>
                <a:gd name="connsiteX2" fmla="*/ 401021 w 468554"/>
                <a:gd name="connsiteY2" fmla="*/ 398843 h 575695"/>
                <a:gd name="connsiteX3" fmla="*/ 241218 w 468554"/>
                <a:gd name="connsiteY3" fmla="*/ 575670 h 575695"/>
                <a:gd name="connsiteX4" fmla="*/ 69710 w 468554"/>
                <a:gd name="connsiteY4" fmla="*/ 401021 h 575695"/>
                <a:gd name="connsiteX5" fmla="*/ 67533 w 468554"/>
                <a:gd name="connsiteY5" fmla="*/ 69710 h 575695"/>
                <a:gd name="connsiteX6" fmla="*/ 232737 w 468554"/>
                <a:gd name="connsiteY6" fmla="*/ 5 h 575695"/>
                <a:gd name="connsiteX7" fmla="*/ 234950 w 468554"/>
                <a:gd name="connsiteY7" fmla="*/ 43518 h 575695"/>
                <a:gd name="connsiteX8" fmla="*/ 42047 w 468554"/>
                <a:gd name="connsiteY8" fmla="*/ 236421 h 575695"/>
                <a:gd name="connsiteX9" fmla="*/ 234950 w 468554"/>
                <a:gd name="connsiteY9" fmla="*/ 429324 h 575695"/>
                <a:gd name="connsiteX10" fmla="*/ 427853 w 468554"/>
                <a:gd name="connsiteY10" fmla="*/ 236421 h 575695"/>
                <a:gd name="connsiteX11" fmla="*/ 234950 w 468554"/>
                <a:gd name="connsiteY11" fmla="*/ 43518 h 575695"/>
                <a:gd name="connsiteX0" fmla="*/ 232737 w 468554"/>
                <a:gd name="connsiteY0" fmla="*/ 5 h 575675"/>
                <a:gd name="connsiteX1" fmla="*/ 398843 w 468554"/>
                <a:gd name="connsiteY1" fmla="*/ 67532 h 575675"/>
                <a:gd name="connsiteX2" fmla="*/ 401021 w 468554"/>
                <a:gd name="connsiteY2" fmla="*/ 398843 h 575675"/>
                <a:gd name="connsiteX3" fmla="*/ 241218 w 468554"/>
                <a:gd name="connsiteY3" fmla="*/ 575670 h 575675"/>
                <a:gd name="connsiteX4" fmla="*/ 69710 w 468554"/>
                <a:gd name="connsiteY4" fmla="*/ 401021 h 575675"/>
                <a:gd name="connsiteX5" fmla="*/ 67533 w 468554"/>
                <a:gd name="connsiteY5" fmla="*/ 69710 h 575675"/>
                <a:gd name="connsiteX6" fmla="*/ 232737 w 468554"/>
                <a:gd name="connsiteY6" fmla="*/ 5 h 575675"/>
                <a:gd name="connsiteX7" fmla="*/ 234950 w 468554"/>
                <a:gd name="connsiteY7" fmla="*/ 43518 h 575675"/>
                <a:gd name="connsiteX8" fmla="*/ 42047 w 468554"/>
                <a:gd name="connsiteY8" fmla="*/ 236421 h 575675"/>
                <a:gd name="connsiteX9" fmla="*/ 234950 w 468554"/>
                <a:gd name="connsiteY9" fmla="*/ 429324 h 575675"/>
                <a:gd name="connsiteX10" fmla="*/ 427853 w 468554"/>
                <a:gd name="connsiteY10" fmla="*/ 236421 h 575675"/>
                <a:gd name="connsiteX11" fmla="*/ 234950 w 468554"/>
                <a:gd name="connsiteY11" fmla="*/ 43518 h 575675"/>
                <a:gd name="connsiteX0" fmla="*/ 232737 w 468554"/>
                <a:gd name="connsiteY0" fmla="*/ 5 h 575670"/>
                <a:gd name="connsiteX1" fmla="*/ 398843 w 468554"/>
                <a:gd name="connsiteY1" fmla="*/ 67532 h 575670"/>
                <a:gd name="connsiteX2" fmla="*/ 401021 w 468554"/>
                <a:gd name="connsiteY2" fmla="*/ 398843 h 575670"/>
                <a:gd name="connsiteX3" fmla="*/ 241218 w 468554"/>
                <a:gd name="connsiteY3" fmla="*/ 575670 h 575670"/>
                <a:gd name="connsiteX4" fmla="*/ 69710 w 468554"/>
                <a:gd name="connsiteY4" fmla="*/ 401021 h 575670"/>
                <a:gd name="connsiteX5" fmla="*/ 67533 w 468554"/>
                <a:gd name="connsiteY5" fmla="*/ 69710 h 575670"/>
                <a:gd name="connsiteX6" fmla="*/ 232737 w 468554"/>
                <a:gd name="connsiteY6" fmla="*/ 5 h 575670"/>
                <a:gd name="connsiteX7" fmla="*/ 234950 w 468554"/>
                <a:gd name="connsiteY7" fmla="*/ 43518 h 575670"/>
                <a:gd name="connsiteX8" fmla="*/ 42047 w 468554"/>
                <a:gd name="connsiteY8" fmla="*/ 236421 h 575670"/>
                <a:gd name="connsiteX9" fmla="*/ 234950 w 468554"/>
                <a:gd name="connsiteY9" fmla="*/ 429324 h 575670"/>
                <a:gd name="connsiteX10" fmla="*/ 427853 w 468554"/>
                <a:gd name="connsiteY10" fmla="*/ 236421 h 575670"/>
                <a:gd name="connsiteX11" fmla="*/ 234950 w 468554"/>
                <a:gd name="connsiteY11" fmla="*/ 43518 h 5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554" h="575670">
                  <a:moveTo>
                    <a:pt x="232737" y="5"/>
                  </a:moveTo>
                  <a:cubicBezTo>
                    <a:pt x="292692" y="-390"/>
                    <a:pt x="352798" y="22088"/>
                    <a:pt x="398843" y="67532"/>
                  </a:cubicBezTo>
                  <a:cubicBezTo>
                    <a:pt x="490934" y="158420"/>
                    <a:pt x="491909" y="306752"/>
                    <a:pt x="401021" y="398843"/>
                  </a:cubicBezTo>
                  <a:cubicBezTo>
                    <a:pt x="313155" y="496677"/>
                    <a:pt x="318121" y="574167"/>
                    <a:pt x="241218" y="575670"/>
                  </a:cubicBezTo>
                  <a:cubicBezTo>
                    <a:pt x="163006" y="573171"/>
                    <a:pt x="173736" y="513406"/>
                    <a:pt x="69710" y="401021"/>
                  </a:cubicBezTo>
                  <a:cubicBezTo>
                    <a:pt x="-22380" y="310133"/>
                    <a:pt x="-23355" y="161801"/>
                    <a:pt x="67533" y="69710"/>
                  </a:cubicBezTo>
                  <a:cubicBezTo>
                    <a:pt x="112977" y="23665"/>
                    <a:pt x="172781" y="399"/>
                    <a:pt x="232737" y="5"/>
                  </a:cubicBezTo>
                  <a:close/>
                  <a:moveTo>
                    <a:pt x="234950" y="43518"/>
                  </a:moveTo>
                  <a:cubicBezTo>
                    <a:pt x="128413" y="43518"/>
                    <a:pt x="42047" y="129884"/>
                    <a:pt x="42047" y="236421"/>
                  </a:cubicBezTo>
                  <a:cubicBezTo>
                    <a:pt x="42047" y="342958"/>
                    <a:pt x="128413" y="429324"/>
                    <a:pt x="234950" y="429324"/>
                  </a:cubicBezTo>
                  <a:cubicBezTo>
                    <a:pt x="341487" y="429324"/>
                    <a:pt x="427853" y="342958"/>
                    <a:pt x="427853" y="236421"/>
                  </a:cubicBezTo>
                  <a:cubicBezTo>
                    <a:pt x="427853" y="129884"/>
                    <a:pt x="341487" y="43518"/>
                    <a:pt x="234950" y="43518"/>
                  </a:cubicBezTo>
                  <a:close/>
                </a:path>
              </a:pathLst>
            </a:cu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0" name="Oval 59">
              <a:extLst>
                <a:ext uri="{FF2B5EF4-FFF2-40B4-BE49-F238E27FC236}">
                  <a16:creationId xmlns:a16="http://schemas.microsoft.com/office/drawing/2014/main" id="{E8E7673F-ACF0-D434-6F1F-28B5B8B176B0}"/>
                </a:ext>
              </a:extLst>
            </p:cNvPr>
            <p:cNvSpPr/>
            <p:nvPr userDrawn="1"/>
          </p:nvSpPr>
          <p:spPr>
            <a:xfrm>
              <a:off x="4271710" y="2700388"/>
              <a:ext cx="280650" cy="284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grpSp>
      <p:sp>
        <p:nvSpPr>
          <p:cNvPr id="61" name="Picture Placeholder 281">
            <a:extLst>
              <a:ext uri="{FF2B5EF4-FFF2-40B4-BE49-F238E27FC236}">
                <a16:creationId xmlns:a16="http://schemas.microsoft.com/office/drawing/2014/main" id="{0984C471-DB03-2CC2-91A9-9B4285987C7D}"/>
              </a:ext>
            </a:extLst>
          </p:cNvPr>
          <p:cNvSpPr>
            <a:spLocks noGrp="1"/>
          </p:cNvSpPr>
          <p:nvPr>
            <p:ph type="pic" sz="quarter" idx="26"/>
          </p:nvPr>
        </p:nvSpPr>
        <p:spPr>
          <a:xfrm>
            <a:off x="10853002" y="2081888"/>
            <a:ext cx="504304" cy="504304"/>
          </a:xfrm>
        </p:spPr>
        <p:txBody>
          <a:bodyPr anchor="ctr">
            <a:noAutofit/>
          </a:bodyPr>
          <a:lstStyle>
            <a:lvl1pPr marL="0" indent="0" algn="ctr">
              <a:buNone/>
              <a:defRPr sz="700"/>
            </a:lvl1pPr>
          </a:lstStyle>
          <a:p>
            <a:endParaRPr lang="en-IN" dirty="0"/>
          </a:p>
        </p:txBody>
      </p:sp>
      <p:grpSp>
        <p:nvGrpSpPr>
          <p:cNvPr id="62" name="Group 61">
            <a:extLst>
              <a:ext uri="{FF2B5EF4-FFF2-40B4-BE49-F238E27FC236}">
                <a16:creationId xmlns:a16="http://schemas.microsoft.com/office/drawing/2014/main" id="{1DDC18C7-1D9F-9F2E-4A50-9C78FC15A223}"/>
              </a:ext>
            </a:extLst>
          </p:cNvPr>
          <p:cNvGrpSpPr/>
          <p:nvPr userDrawn="1"/>
        </p:nvGrpSpPr>
        <p:grpSpPr>
          <a:xfrm>
            <a:off x="11009648" y="3175359"/>
            <a:ext cx="222818" cy="222818"/>
            <a:chOff x="1097905" y="2365977"/>
            <a:chExt cx="222818" cy="222818"/>
          </a:xfrm>
        </p:grpSpPr>
        <p:sp>
          <p:nvSpPr>
            <p:cNvPr id="63" name="Oval 62">
              <a:extLst>
                <a:ext uri="{FF2B5EF4-FFF2-40B4-BE49-F238E27FC236}">
                  <a16:creationId xmlns:a16="http://schemas.microsoft.com/office/drawing/2014/main" id="{6E4FCB46-9E67-DE38-D773-FE35425D851E}"/>
                </a:ext>
              </a:extLst>
            </p:cNvPr>
            <p:cNvSpPr/>
            <p:nvPr userDrawn="1"/>
          </p:nvSpPr>
          <p:spPr>
            <a:xfrm>
              <a:off x="1097905" y="2365977"/>
              <a:ext cx="222818" cy="222818"/>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64" name="Oval 63">
              <a:extLst>
                <a:ext uri="{FF2B5EF4-FFF2-40B4-BE49-F238E27FC236}">
                  <a16:creationId xmlns:a16="http://schemas.microsoft.com/office/drawing/2014/main" id="{295D98FC-6884-F674-DF51-6F54A6D3F6E6}"/>
                </a:ext>
              </a:extLst>
            </p:cNvPr>
            <p:cNvSpPr/>
            <p:nvPr userDrawn="1"/>
          </p:nvSpPr>
          <p:spPr>
            <a:xfrm>
              <a:off x="1139827" y="2407899"/>
              <a:ext cx="138975" cy="1389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grpSp>
      <p:sp>
        <p:nvSpPr>
          <p:cNvPr id="65" name="Text Placeholder 19">
            <a:extLst>
              <a:ext uri="{FF2B5EF4-FFF2-40B4-BE49-F238E27FC236}">
                <a16:creationId xmlns:a16="http://schemas.microsoft.com/office/drawing/2014/main" id="{4DF0F1F8-6487-77D2-4B99-17F96698C0EF}"/>
              </a:ext>
            </a:extLst>
          </p:cNvPr>
          <p:cNvSpPr>
            <a:spLocks noGrp="1"/>
          </p:cNvSpPr>
          <p:nvPr>
            <p:ph type="body" sz="quarter" idx="27" hasCustomPrompt="1"/>
          </p:nvPr>
        </p:nvSpPr>
        <p:spPr>
          <a:xfrm>
            <a:off x="10600718" y="3545419"/>
            <a:ext cx="1009650" cy="349070"/>
          </a:xfrm>
        </p:spPr>
        <p:txBody>
          <a:bodyPr vert="horz" lIns="91440" tIns="45720" rIns="91440" bIns="45720" rtlCol="0">
            <a:noAutofit/>
          </a:bodyPr>
          <a:lstStyle>
            <a:lvl1pPr>
              <a:defRPr lang="en-IN" sz="2000" b="1" dirty="0">
                <a:gradFill>
                  <a:gsLst>
                    <a:gs pos="0">
                      <a:schemeClr val="bg2"/>
                    </a:gs>
                    <a:gs pos="100000">
                      <a:srgbClr val="E3B0A2"/>
                    </a:gs>
                  </a:gsLst>
                  <a:lin ang="2700000" scaled="0"/>
                </a:gradFill>
              </a:defRPr>
            </a:lvl1pPr>
          </a:lstStyle>
          <a:p>
            <a:pPr marL="0" lvl="0" indent="0" algn="ctr">
              <a:buNone/>
            </a:pPr>
            <a:r>
              <a:rPr lang="en-US" dirty="0"/>
              <a:t>Year</a:t>
            </a:r>
            <a:endParaRPr lang="en-IN" dirty="0"/>
          </a:p>
        </p:txBody>
      </p:sp>
      <p:sp>
        <p:nvSpPr>
          <p:cNvPr id="66" name="Text Placeholder 19">
            <a:extLst>
              <a:ext uri="{FF2B5EF4-FFF2-40B4-BE49-F238E27FC236}">
                <a16:creationId xmlns:a16="http://schemas.microsoft.com/office/drawing/2014/main" id="{AE8B0294-0D27-01ED-044A-B7D85C57EDC4}"/>
              </a:ext>
            </a:extLst>
          </p:cNvPr>
          <p:cNvSpPr>
            <a:spLocks noGrp="1"/>
          </p:cNvSpPr>
          <p:nvPr>
            <p:ph type="body" sz="quarter" idx="28" hasCustomPrompt="1"/>
          </p:nvPr>
        </p:nvSpPr>
        <p:spPr>
          <a:xfrm>
            <a:off x="10304321" y="4153138"/>
            <a:ext cx="1606343" cy="1236955"/>
          </a:xfrm>
        </p:spPr>
        <p:txBody>
          <a:bodyPr>
            <a:noAutofit/>
          </a:bodyPr>
          <a:lstStyle>
            <a:lvl1pPr marL="0" indent="0" algn="ctr">
              <a:buNone/>
              <a:defRPr sz="1800">
                <a:solidFill>
                  <a:schemeClr val="tx1">
                    <a:lumMod val="50000"/>
                    <a:lumOff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IN" dirty="0"/>
              <a:t>Text</a:t>
            </a:r>
          </a:p>
        </p:txBody>
      </p:sp>
    </p:spTree>
    <p:extLst>
      <p:ext uri="{BB962C8B-B14F-4D97-AF65-F5344CB8AC3E}">
        <p14:creationId xmlns:p14="http://schemas.microsoft.com/office/powerpoint/2010/main" val="22862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500"/>
                                        <p:tgtEl>
                                          <p:spTgt spid="20">
                                            <p:txEl>
                                              <p:pRg st="0" end="0"/>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wipe(left)">
                                      <p:cBhvr>
                                        <p:cTn id="28" dur="500"/>
                                        <p:tgtEl>
                                          <p:spTgt spid="2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nodePh="1">
                                  <p:stCondLst>
                                    <p:cond delay="0"/>
                                  </p:stCondLst>
                                  <p:endCondLst>
                                    <p:cond evt="begin" delay="0">
                                      <p:tn val="40"/>
                                    </p:cond>
                                  </p:end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9">
                                            <p:txEl>
                                              <p:pRg st="0" end="0"/>
                                            </p:txEl>
                                          </p:spTgt>
                                        </p:tgtEl>
                                        <p:attrNameLst>
                                          <p:attrName>style.visibility</p:attrName>
                                        </p:attrNameLst>
                                      </p:cBhvr>
                                      <p:to>
                                        <p:strVal val="visible"/>
                                      </p:to>
                                    </p:set>
                                    <p:animEffect transition="in" filter="fade">
                                      <p:cBhvr>
                                        <p:cTn id="46" dur="500"/>
                                        <p:tgtEl>
                                          <p:spTgt spid="29">
                                            <p:txEl>
                                              <p:pRg st="0" end="0"/>
                                            </p:txEl>
                                          </p:spTgt>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wipe(left)">
                                      <p:cBhvr>
                                        <p:cTn id="50" dur="500"/>
                                        <p:tgtEl>
                                          <p:spTgt spid="30">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38">
                                            <p:txEl>
                                              <p:pRg st="0" end="0"/>
                                            </p:txEl>
                                          </p:spTgt>
                                        </p:tgtEl>
                                        <p:attrNameLst>
                                          <p:attrName>style.visibility</p:attrName>
                                        </p:attrNameLst>
                                      </p:cBhvr>
                                      <p:to>
                                        <p:strVal val="visible"/>
                                      </p:to>
                                    </p:set>
                                    <p:animEffect transition="in" filter="fade">
                                      <p:cBhvr>
                                        <p:cTn id="68" dur="500"/>
                                        <p:tgtEl>
                                          <p:spTgt spid="38">
                                            <p:txEl>
                                              <p:pRg st="0" end="0"/>
                                            </p:txEl>
                                          </p:spTgt>
                                        </p:tgtEl>
                                      </p:cBhvr>
                                    </p:animEffect>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39">
                                            <p:txEl>
                                              <p:pRg st="0" end="0"/>
                                            </p:txEl>
                                          </p:spTgt>
                                        </p:tgtEl>
                                        <p:attrNameLst>
                                          <p:attrName>style.visibility</p:attrName>
                                        </p:attrNameLst>
                                      </p:cBhvr>
                                      <p:to>
                                        <p:strVal val="visible"/>
                                      </p:to>
                                    </p:set>
                                    <p:animEffect transition="in" filter="wipe(left)">
                                      <p:cBhvr>
                                        <p:cTn id="72" dur="500"/>
                                        <p:tgtEl>
                                          <p:spTgt spid="3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500" fill="hold"/>
                                        <p:tgtEl>
                                          <p:spTgt spid="44"/>
                                        </p:tgtEl>
                                        <p:attrNameLst>
                                          <p:attrName>ppt_w</p:attrName>
                                        </p:attrNameLst>
                                      </p:cBhvr>
                                      <p:tavLst>
                                        <p:tav tm="0">
                                          <p:val>
                                            <p:fltVal val="0"/>
                                          </p:val>
                                        </p:tav>
                                        <p:tav tm="100000">
                                          <p:val>
                                            <p:strVal val="#ppt_w"/>
                                          </p:val>
                                        </p:tav>
                                      </p:tavLst>
                                    </p:anim>
                                    <p:anim calcmode="lin" valueType="num">
                                      <p:cBhvr>
                                        <p:cTn id="78" dur="500" fill="hold"/>
                                        <p:tgtEl>
                                          <p:spTgt spid="44"/>
                                        </p:tgtEl>
                                        <p:attrNameLst>
                                          <p:attrName>ppt_h</p:attrName>
                                        </p:attrNameLst>
                                      </p:cBhvr>
                                      <p:tavLst>
                                        <p:tav tm="0">
                                          <p:val>
                                            <p:fltVal val="0"/>
                                          </p:val>
                                        </p:tav>
                                        <p:tav tm="100000">
                                          <p:val>
                                            <p:strVal val="#ppt_h"/>
                                          </p:val>
                                        </p:tav>
                                      </p:tavLst>
                                    </p:anim>
                                    <p:animEffect transition="in" filter="fade">
                                      <p:cBhvr>
                                        <p:cTn id="79" dur="500"/>
                                        <p:tgtEl>
                                          <p:spTgt spid="44"/>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nodePh="1">
                                  <p:stCondLst>
                                    <p:cond delay="0"/>
                                  </p:stCondLst>
                                  <p:endCondLst>
                                    <p:cond evt="begin" delay="0">
                                      <p:tn val="84"/>
                                    </p:cond>
                                  </p:end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47">
                                            <p:txEl>
                                              <p:pRg st="0" end="0"/>
                                            </p:txEl>
                                          </p:spTgt>
                                        </p:tgtEl>
                                        <p:attrNameLst>
                                          <p:attrName>style.visibility</p:attrName>
                                        </p:attrNameLst>
                                      </p:cBhvr>
                                      <p:to>
                                        <p:strVal val="visible"/>
                                      </p:to>
                                    </p:set>
                                    <p:animEffect transition="in" filter="fade">
                                      <p:cBhvr>
                                        <p:cTn id="90" dur="500"/>
                                        <p:tgtEl>
                                          <p:spTgt spid="47">
                                            <p:txEl>
                                              <p:pRg st="0" end="0"/>
                                            </p:txEl>
                                          </p:spTgt>
                                        </p:tgtEl>
                                      </p:cBhvr>
                                    </p:animEffect>
                                  </p:childTnLst>
                                </p:cTn>
                              </p:par>
                            </p:childTnLst>
                          </p:cTn>
                        </p:par>
                        <p:par>
                          <p:cTn id="91" fill="hold">
                            <p:stCondLst>
                              <p:cond delay="1500"/>
                            </p:stCondLst>
                            <p:childTnLst>
                              <p:par>
                                <p:cTn id="92" presetID="22" presetClass="entr" presetSubtype="8" fill="hold" grpId="0" nodeType="afterEffect">
                                  <p:stCondLst>
                                    <p:cond delay="0"/>
                                  </p:stCondLst>
                                  <p:childTnLst>
                                    <p:set>
                                      <p:cBhvr>
                                        <p:cTn id="93" dur="1" fill="hold">
                                          <p:stCondLst>
                                            <p:cond delay="0"/>
                                          </p:stCondLst>
                                        </p:cTn>
                                        <p:tgtEl>
                                          <p:spTgt spid="48">
                                            <p:txEl>
                                              <p:pRg st="0" end="0"/>
                                            </p:txEl>
                                          </p:spTgt>
                                        </p:tgtEl>
                                        <p:attrNameLst>
                                          <p:attrName>style.visibility</p:attrName>
                                        </p:attrNameLst>
                                      </p:cBhvr>
                                      <p:to>
                                        <p:strVal val="visible"/>
                                      </p:to>
                                    </p:set>
                                    <p:animEffect transition="in" filter="wipe(left)">
                                      <p:cBhvr>
                                        <p:cTn id="94" dur="500"/>
                                        <p:tgtEl>
                                          <p:spTgt spid="48">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53"/>
                                        </p:tgtEl>
                                        <p:attrNameLst>
                                          <p:attrName>style.visibility</p:attrName>
                                        </p:attrNameLst>
                                      </p:cBhvr>
                                      <p:to>
                                        <p:strVal val="visible"/>
                                      </p:to>
                                    </p:set>
                                    <p:anim calcmode="lin" valueType="num">
                                      <p:cBhvr>
                                        <p:cTn id="99" dur="500" fill="hold"/>
                                        <p:tgtEl>
                                          <p:spTgt spid="53"/>
                                        </p:tgtEl>
                                        <p:attrNameLst>
                                          <p:attrName>ppt_w</p:attrName>
                                        </p:attrNameLst>
                                      </p:cBhvr>
                                      <p:tavLst>
                                        <p:tav tm="0">
                                          <p:val>
                                            <p:fltVal val="0"/>
                                          </p:val>
                                        </p:tav>
                                        <p:tav tm="100000">
                                          <p:val>
                                            <p:strVal val="#ppt_w"/>
                                          </p:val>
                                        </p:tav>
                                      </p:tavLst>
                                    </p:anim>
                                    <p:anim calcmode="lin" valueType="num">
                                      <p:cBhvr>
                                        <p:cTn id="100" dur="500" fill="hold"/>
                                        <p:tgtEl>
                                          <p:spTgt spid="53"/>
                                        </p:tgtEl>
                                        <p:attrNameLst>
                                          <p:attrName>ppt_h</p:attrName>
                                        </p:attrNameLst>
                                      </p:cBhvr>
                                      <p:tavLst>
                                        <p:tav tm="0">
                                          <p:val>
                                            <p:fltVal val="0"/>
                                          </p:val>
                                        </p:tav>
                                        <p:tav tm="100000">
                                          <p:val>
                                            <p:strVal val="#ppt_h"/>
                                          </p:val>
                                        </p:tav>
                                      </p:tavLst>
                                    </p:anim>
                                    <p:animEffect transition="in" filter="fade">
                                      <p:cBhvr>
                                        <p:cTn id="101" dur="500"/>
                                        <p:tgtEl>
                                          <p:spTgt spid="53"/>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par>
                                <p:cTn id="106" presetID="10" presetClass="entr" presetSubtype="0" fill="hold" grpId="0" nodeType="withEffect" nodePh="1">
                                  <p:stCondLst>
                                    <p:cond delay="0"/>
                                  </p:stCondLst>
                                  <p:endCondLst>
                                    <p:cond evt="begin" delay="0">
                                      <p:tn val="106"/>
                                    </p:cond>
                                  </p:end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56">
                                            <p:txEl>
                                              <p:pRg st="0" end="0"/>
                                            </p:txEl>
                                          </p:spTgt>
                                        </p:tgtEl>
                                        <p:attrNameLst>
                                          <p:attrName>style.visibility</p:attrName>
                                        </p:attrNameLst>
                                      </p:cBhvr>
                                      <p:to>
                                        <p:strVal val="visible"/>
                                      </p:to>
                                    </p:set>
                                    <p:animEffect transition="in" filter="fade">
                                      <p:cBhvr>
                                        <p:cTn id="112" dur="500"/>
                                        <p:tgtEl>
                                          <p:spTgt spid="56">
                                            <p:txEl>
                                              <p:pRg st="0" end="0"/>
                                            </p:txEl>
                                          </p:spTgt>
                                        </p:tgtEl>
                                      </p:cBhvr>
                                    </p:animEffect>
                                  </p:childTnLst>
                                </p:cTn>
                              </p:par>
                            </p:childTnLst>
                          </p:cTn>
                        </p:par>
                        <p:par>
                          <p:cTn id="113" fill="hold">
                            <p:stCondLst>
                              <p:cond delay="1500"/>
                            </p:stCondLst>
                            <p:childTnLst>
                              <p:par>
                                <p:cTn id="114" presetID="22" presetClass="entr" presetSubtype="8" fill="hold" grpId="0" nodeType="afterEffect">
                                  <p:stCondLst>
                                    <p:cond delay="0"/>
                                  </p:stCondLst>
                                  <p:childTnLst>
                                    <p:set>
                                      <p:cBhvr>
                                        <p:cTn id="115" dur="1" fill="hold">
                                          <p:stCondLst>
                                            <p:cond delay="0"/>
                                          </p:stCondLst>
                                        </p:cTn>
                                        <p:tgtEl>
                                          <p:spTgt spid="57">
                                            <p:txEl>
                                              <p:pRg st="0" end="0"/>
                                            </p:txEl>
                                          </p:spTgt>
                                        </p:tgtEl>
                                        <p:attrNameLst>
                                          <p:attrName>style.visibility</p:attrName>
                                        </p:attrNameLst>
                                      </p:cBhvr>
                                      <p:to>
                                        <p:strVal val="visible"/>
                                      </p:to>
                                    </p:set>
                                    <p:animEffect transition="in" filter="wipe(left)">
                                      <p:cBhvr>
                                        <p:cTn id="116" dur="500"/>
                                        <p:tgtEl>
                                          <p:spTgt spid="57">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nodeType="clickEffect">
                                  <p:stCondLst>
                                    <p:cond delay="0"/>
                                  </p:stCondLst>
                                  <p:childTnLst>
                                    <p:set>
                                      <p:cBhvr>
                                        <p:cTn id="120" dur="1" fill="hold">
                                          <p:stCondLst>
                                            <p:cond delay="0"/>
                                          </p:stCondLst>
                                        </p:cTn>
                                        <p:tgtEl>
                                          <p:spTgt spid="62"/>
                                        </p:tgtEl>
                                        <p:attrNameLst>
                                          <p:attrName>style.visibility</p:attrName>
                                        </p:attrNameLst>
                                      </p:cBhvr>
                                      <p:to>
                                        <p:strVal val="visible"/>
                                      </p:to>
                                    </p:set>
                                    <p:anim calcmode="lin" valueType="num">
                                      <p:cBhvr>
                                        <p:cTn id="121" dur="500" fill="hold"/>
                                        <p:tgtEl>
                                          <p:spTgt spid="62"/>
                                        </p:tgtEl>
                                        <p:attrNameLst>
                                          <p:attrName>ppt_w</p:attrName>
                                        </p:attrNameLst>
                                      </p:cBhvr>
                                      <p:tavLst>
                                        <p:tav tm="0">
                                          <p:val>
                                            <p:fltVal val="0"/>
                                          </p:val>
                                        </p:tav>
                                        <p:tav tm="100000">
                                          <p:val>
                                            <p:strVal val="#ppt_w"/>
                                          </p:val>
                                        </p:tav>
                                      </p:tavLst>
                                    </p:anim>
                                    <p:anim calcmode="lin" valueType="num">
                                      <p:cBhvr>
                                        <p:cTn id="122" dur="500" fill="hold"/>
                                        <p:tgtEl>
                                          <p:spTgt spid="62"/>
                                        </p:tgtEl>
                                        <p:attrNameLst>
                                          <p:attrName>ppt_h</p:attrName>
                                        </p:attrNameLst>
                                      </p:cBhvr>
                                      <p:tavLst>
                                        <p:tav tm="0">
                                          <p:val>
                                            <p:fltVal val="0"/>
                                          </p:val>
                                        </p:tav>
                                        <p:tav tm="100000">
                                          <p:val>
                                            <p:strVal val="#ppt_h"/>
                                          </p:val>
                                        </p:tav>
                                      </p:tavLst>
                                    </p:anim>
                                    <p:animEffect transition="in" filter="fade">
                                      <p:cBhvr>
                                        <p:cTn id="123" dur="500"/>
                                        <p:tgtEl>
                                          <p:spTgt spid="62"/>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500"/>
                                        <p:tgtEl>
                                          <p:spTgt spid="58"/>
                                        </p:tgtEl>
                                      </p:cBhvr>
                                    </p:animEffect>
                                  </p:childTnLst>
                                </p:cTn>
                              </p:par>
                              <p:par>
                                <p:cTn id="128" presetID="10" presetClass="entr" presetSubtype="0" fill="hold" grpId="0" nodeType="withEffect" nodePh="1">
                                  <p:stCondLst>
                                    <p:cond delay="0"/>
                                  </p:stCondLst>
                                  <p:endCondLst>
                                    <p:cond evt="begin" delay="0">
                                      <p:tn val="128"/>
                                    </p:cond>
                                  </p:endCondLst>
                                  <p:childTnLst>
                                    <p:set>
                                      <p:cBhvr>
                                        <p:cTn id="129" dur="1" fill="hold">
                                          <p:stCondLst>
                                            <p:cond delay="0"/>
                                          </p:stCondLst>
                                        </p:cTn>
                                        <p:tgtEl>
                                          <p:spTgt spid="61"/>
                                        </p:tgtEl>
                                        <p:attrNameLst>
                                          <p:attrName>style.visibility</p:attrName>
                                        </p:attrNameLst>
                                      </p:cBhvr>
                                      <p:to>
                                        <p:strVal val="visible"/>
                                      </p:to>
                                    </p:set>
                                    <p:animEffect transition="in" filter="fade">
                                      <p:cBhvr>
                                        <p:cTn id="130" dur="500"/>
                                        <p:tgtEl>
                                          <p:spTgt spid="61"/>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65">
                                            <p:txEl>
                                              <p:pRg st="0" end="0"/>
                                            </p:txEl>
                                          </p:spTgt>
                                        </p:tgtEl>
                                        <p:attrNameLst>
                                          <p:attrName>style.visibility</p:attrName>
                                        </p:attrNameLst>
                                      </p:cBhvr>
                                      <p:to>
                                        <p:strVal val="visible"/>
                                      </p:to>
                                    </p:set>
                                    <p:animEffect transition="in" filter="fade">
                                      <p:cBhvr>
                                        <p:cTn id="134" dur="500"/>
                                        <p:tgtEl>
                                          <p:spTgt spid="65">
                                            <p:txEl>
                                              <p:pRg st="0" end="0"/>
                                            </p:txEl>
                                          </p:spTgt>
                                        </p:tgtEl>
                                      </p:cBhvr>
                                    </p:animEffect>
                                  </p:childTnLst>
                                </p:cTn>
                              </p:par>
                            </p:childTnLst>
                          </p:cTn>
                        </p:par>
                        <p:par>
                          <p:cTn id="135" fill="hold">
                            <p:stCondLst>
                              <p:cond delay="1500"/>
                            </p:stCondLst>
                            <p:childTnLst>
                              <p:par>
                                <p:cTn id="136" presetID="22" presetClass="entr" presetSubtype="8" fill="hold" grpId="0" nodeType="afterEffect">
                                  <p:stCondLst>
                                    <p:cond delay="0"/>
                                  </p:stCondLst>
                                  <p:childTnLst>
                                    <p:set>
                                      <p:cBhvr>
                                        <p:cTn id="137" dur="1" fill="hold">
                                          <p:stCondLst>
                                            <p:cond delay="0"/>
                                          </p:stCondLst>
                                        </p:cTn>
                                        <p:tgtEl>
                                          <p:spTgt spid="66">
                                            <p:txEl>
                                              <p:pRg st="0" end="0"/>
                                            </p:txEl>
                                          </p:spTgt>
                                        </p:tgtEl>
                                        <p:attrNameLst>
                                          <p:attrName>style.visibility</p:attrName>
                                        </p:attrNameLst>
                                      </p:cBhvr>
                                      <p:to>
                                        <p:strVal val="visible"/>
                                      </p:to>
                                    </p:set>
                                    <p:animEffect transition="in" filter="wipe(left)">
                                      <p:cBhvr>
                                        <p:cTn id="138"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5" grpId="0"/>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4" grpId="0"/>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3" grpId="0"/>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22" presetClass="entr" presetSubtype="8"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61" grpId="0"/>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22" presetClass="entr" presetSubtype="8"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ing_IO">
    <p:spTree>
      <p:nvGrpSpPr>
        <p:cNvPr id="1" name=""/>
        <p:cNvGrpSpPr/>
        <p:nvPr/>
      </p:nvGrpSpPr>
      <p:grpSpPr>
        <a:xfrm>
          <a:off x="0" y="0"/>
          <a:ext cx="0" cy="0"/>
          <a:chOff x="0" y="0"/>
          <a:chExt cx="0" cy="0"/>
        </a:xfrm>
      </p:grpSpPr>
      <p:sp>
        <p:nvSpPr>
          <p:cNvPr id="12" name="Rectangle: Top Corners Rounded 13">
            <a:extLst>
              <a:ext uri="{FF2B5EF4-FFF2-40B4-BE49-F238E27FC236}">
                <a16:creationId xmlns:a16="http://schemas.microsoft.com/office/drawing/2014/main" id="{0A8C8417-0647-AC25-F178-C1F0198D656D}"/>
              </a:ext>
            </a:extLst>
          </p:cNvPr>
          <p:cNvSpPr/>
          <p:nvPr userDrawn="1"/>
        </p:nvSpPr>
        <p:spPr>
          <a:xfrm flipV="1">
            <a:off x="371475" y="1615772"/>
            <a:ext cx="11449049" cy="4726224"/>
          </a:xfrm>
          <a:prstGeom prst="round2SameRect">
            <a:avLst>
              <a:gd name="adj1" fmla="val 2907"/>
              <a:gd name="adj2" fmla="val 0"/>
            </a:avLst>
          </a:prstGeom>
          <a:solidFill>
            <a:srgbClr val="10171E"/>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Verdana" panose="020B0604030504040204"/>
            </a:endParaRPr>
          </a:p>
        </p:txBody>
      </p:sp>
      <p:sp>
        <p:nvSpPr>
          <p:cNvPr id="13" name="Rectangle: Top Corners Rounded 13">
            <a:extLst>
              <a:ext uri="{FF2B5EF4-FFF2-40B4-BE49-F238E27FC236}">
                <a16:creationId xmlns:a16="http://schemas.microsoft.com/office/drawing/2014/main" id="{01FBAC61-C936-D911-5CC5-D85D874D022C}"/>
              </a:ext>
            </a:extLst>
          </p:cNvPr>
          <p:cNvSpPr/>
          <p:nvPr userDrawn="1"/>
        </p:nvSpPr>
        <p:spPr>
          <a:xfrm>
            <a:off x="371476" y="1301685"/>
            <a:ext cx="11449049" cy="314089"/>
          </a:xfrm>
          <a:prstGeom prst="round2SameRect">
            <a:avLst>
              <a:gd name="adj1" fmla="val 43749"/>
              <a:gd name="adj2" fmla="val 0"/>
            </a:avLst>
          </a:prstGeom>
          <a:solidFill>
            <a:schemeClr val="tx1"/>
          </a:solidFill>
          <a:ln w="12700" cap="flat" cmpd="sng" algn="ctr">
            <a:noFill/>
            <a:prstDash val="solid"/>
            <a:miter lim="800000"/>
          </a:ln>
          <a:effectLst/>
        </p:spPr>
        <p:txBody>
          <a:bodyPr rtlCol="0" anchor="ctr"/>
          <a:lstStyle/>
          <a:p>
            <a:pPr marR="0" lvl="0" indent="0" algn="r" fontAlgn="auto">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chemeClr val="tx1">
                  <a:lumMod val="50000"/>
                  <a:lumOff val="50000"/>
                </a:schemeClr>
              </a:solidFill>
              <a:effectLst/>
              <a:uLnTx/>
              <a:uFillTx/>
              <a:latin typeface="+mj-lt"/>
            </a:endParaRPr>
          </a:p>
        </p:txBody>
      </p:sp>
      <p:sp>
        <p:nvSpPr>
          <p:cNvPr id="14" name="Oval 13">
            <a:extLst>
              <a:ext uri="{FF2B5EF4-FFF2-40B4-BE49-F238E27FC236}">
                <a16:creationId xmlns:a16="http://schemas.microsoft.com/office/drawing/2014/main" id="{FF954642-E3E5-6F12-8466-1025DBB27482}"/>
              </a:ext>
            </a:extLst>
          </p:cNvPr>
          <p:cNvSpPr/>
          <p:nvPr userDrawn="1"/>
        </p:nvSpPr>
        <p:spPr>
          <a:xfrm>
            <a:off x="518613" y="1404138"/>
            <a:ext cx="109182" cy="109182"/>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5" name="Oval 14">
            <a:extLst>
              <a:ext uri="{FF2B5EF4-FFF2-40B4-BE49-F238E27FC236}">
                <a16:creationId xmlns:a16="http://schemas.microsoft.com/office/drawing/2014/main" id="{13711389-2EFE-FC71-02D8-07E07C4E01EF}"/>
              </a:ext>
            </a:extLst>
          </p:cNvPr>
          <p:cNvSpPr/>
          <p:nvPr userDrawn="1"/>
        </p:nvSpPr>
        <p:spPr>
          <a:xfrm>
            <a:off x="778111" y="1404138"/>
            <a:ext cx="109182" cy="109182"/>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6" name="Oval 15">
            <a:extLst>
              <a:ext uri="{FF2B5EF4-FFF2-40B4-BE49-F238E27FC236}">
                <a16:creationId xmlns:a16="http://schemas.microsoft.com/office/drawing/2014/main" id="{993A0BCC-1851-DDCC-07D6-BF5B713E9ACA}"/>
              </a:ext>
            </a:extLst>
          </p:cNvPr>
          <p:cNvSpPr/>
          <p:nvPr userDrawn="1"/>
        </p:nvSpPr>
        <p:spPr>
          <a:xfrm>
            <a:off x="1037609" y="1404138"/>
            <a:ext cx="109182" cy="10918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7" name="Freeform: Shape 16">
            <a:extLst>
              <a:ext uri="{FF2B5EF4-FFF2-40B4-BE49-F238E27FC236}">
                <a16:creationId xmlns:a16="http://schemas.microsoft.com/office/drawing/2014/main" id="{848D0B48-40D0-C14D-1D83-483033D50B2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8" name="Title 16">
            <a:extLst>
              <a:ext uri="{FF2B5EF4-FFF2-40B4-BE49-F238E27FC236}">
                <a16:creationId xmlns:a16="http://schemas.microsoft.com/office/drawing/2014/main" id="{74CDC834-3B07-5D71-A88B-FA0143515BB8}"/>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20" name="Text Placeholder 19">
            <a:extLst>
              <a:ext uri="{FF2B5EF4-FFF2-40B4-BE49-F238E27FC236}">
                <a16:creationId xmlns:a16="http://schemas.microsoft.com/office/drawing/2014/main" id="{648E235E-0914-6827-6803-B6EC0F4DB395}"/>
              </a:ext>
            </a:extLst>
          </p:cNvPr>
          <p:cNvSpPr>
            <a:spLocks noGrp="1"/>
          </p:cNvSpPr>
          <p:nvPr>
            <p:ph type="body" sz="quarter" idx="10" hasCustomPrompt="1"/>
          </p:nvPr>
        </p:nvSpPr>
        <p:spPr>
          <a:xfrm>
            <a:off x="10845800" y="1301750"/>
            <a:ext cx="827088" cy="313721"/>
          </a:xfrm>
        </p:spPr>
        <p:txBody>
          <a:bodyPr anchor="ctr">
            <a:noAutofit/>
          </a:bodyPr>
          <a:lstStyle>
            <a:lvl1pPr marL="0" indent="0" algn="r">
              <a:buFontTx/>
              <a:buNone/>
              <a:defRPr sz="1000">
                <a:solidFill>
                  <a:schemeClr val="bg1">
                    <a:lumMod val="85000"/>
                  </a:schemeClr>
                </a:solidFill>
                <a:latin typeface="Consolas" panose="020B0609020204030204" pitchFamily="49" charset="0"/>
              </a:defRPr>
            </a:lvl1pPr>
            <a:lvl2pPr marL="457200" indent="0">
              <a:buFontTx/>
              <a:buNone/>
              <a:defRPr sz="1000">
                <a:solidFill>
                  <a:schemeClr val="bg1">
                    <a:lumMod val="85000"/>
                  </a:schemeClr>
                </a:solidFill>
              </a:defRPr>
            </a:lvl2pPr>
            <a:lvl3pPr marL="914400" indent="0">
              <a:buFontTx/>
              <a:buNone/>
              <a:defRPr sz="1000">
                <a:solidFill>
                  <a:schemeClr val="bg1">
                    <a:lumMod val="85000"/>
                  </a:schemeClr>
                </a:solidFill>
              </a:defRPr>
            </a:lvl3pPr>
            <a:lvl4pPr marL="1371600" indent="0">
              <a:buFontTx/>
              <a:buNone/>
              <a:defRPr sz="1000">
                <a:solidFill>
                  <a:schemeClr val="bg1">
                    <a:lumMod val="85000"/>
                  </a:schemeClr>
                </a:solidFill>
              </a:defRPr>
            </a:lvl4pPr>
            <a:lvl5pPr marL="1828800" indent="0">
              <a:buFontTx/>
              <a:buNone/>
              <a:defRPr sz="1000">
                <a:solidFill>
                  <a:schemeClr val="bg1">
                    <a:lumMod val="85000"/>
                  </a:schemeClr>
                </a:solidFill>
              </a:defRPr>
            </a:lvl5pPr>
          </a:lstStyle>
          <a:p>
            <a:pPr lvl="0"/>
            <a:r>
              <a:rPr lang="en-IN" dirty="0"/>
              <a:t>Terminal</a:t>
            </a:r>
          </a:p>
        </p:txBody>
      </p:sp>
      <p:sp>
        <p:nvSpPr>
          <p:cNvPr id="22" name="Text Placeholder 21">
            <a:extLst>
              <a:ext uri="{FF2B5EF4-FFF2-40B4-BE49-F238E27FC236}">
                <a16:creationId xmlns:a16="http://schemas.microsoft.com/office/drawing/2014/main" id="{2C835EFB-40BE-43B6-CACA-3881B353F0AF}"/>
              </a:ext>
            </a:extLst>
          </p:cNvPr>
          <p:cNvSpPr>
            <a:spLocks noGrp="1"/>
          </p:cNvSpPr>
          <p:nvPr>
            <p:ph type="body" sz="quarter" idx="11" hasCustomPrompt="1"/>
          </p:nvPr>
        </p:nvSpPr>
        <p:spPr>
          <a:xfrm>
            <a:off x="519113" y="1692275"/>
            <a:ext cx="11153775" cy="3357563"/>
          </a:xfrm>
        </p:spPr>
        <p:txBody>
          <a:bodyPr>
            <a:normAutofit/>
          </a:bodyPr>
          <a:lstStyle>
            <a:lvl1pPr marL="0" indent="0">
              <a:buNone/>
              <a:defRPr sz="1800">
                <a:solidFill>
                  <a:schemeClr val="bg1"/>
                </a:solidFill>
                <a:latin typeface="Consolas" panose="020B0609020204030204" pitchFamily="49"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Command</a:t>
            </a:r>
          </a:p>
        </p:txBody>
      </p:sp>
      <p:sp>
        <p:nvSpPr>
          <p:cNvPr id="23" name="Text Placeholder 21">
            <a:extLst>
              <a:ext uri="{FF2B5EF4-FFF2-40B4-BE49-F238E27FC236}">
                <a16:creationId xmlns:a16="http://schemas.microsoft.com/office/drawing/2014/main" id="{B3551DD3-DAEF-0823-61EA-2277C26ABE53}"/>
              </a:ext>
            </a:extLst>
          </p:cNvPr>
          <p:cNvSpPr>
            <a:spLocks noGrp="1"/>
          </p:cNvSpPr>
          <p:nvPr>
            <p:ph type="body" sz="quarter" idx="12" hasCustomPrompt="1"/>
          </p:nvPr>
        </p:nvSpPr>
        <p:spPr>
          <a:xfrm>
            <a:off x="519113" y="5131592"/>
            <a:ext cx="11153775" cy="314089"/>
          </a:xfrm>
        </p:spPr>
        <p:txBody>
          <a:bodyPr>
            <a:normAutofit/>
          </a:bodyPr>
          <a:lstStyle>
            <a:lvl1pPr marL="0" indent="0">
              <a:buNone/>
              <a:defRPr sz="1800">
                <a:solidFill>
                  <a:schemeClr val="bg1">
                    <a:lumMod val="65000"/>
                  </a:schemeClr>
                </a:solidFill>
                <a:latin typeface="Consolas" panose="020B0609020204030204" pitchFamily="49"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Output</a:t>
            </a:r>
          </a:p>
        </p:txBody>
      </p:sp>
    </p:spTree>
    <p:extLst>
      <p:ext uri="{BB962C8B-B14F-4D97-AF65-F5344CB8AC3E}">
        <p14:creationId xmlns:p14="http://schemas.microsoft.com/office/powerpoint/2010/main" val="342024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100"/>
                                  </p:iterate>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100"/>
                                  </p:iterate>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build="p">
        <p:tmplLst>
          <p:tmpl lvl="1">
            <p:tnLst>
              <p:par>
                <p:cTn presetID="1" presetClass="entr" presetSubtype="0" fill="hold" nodeType="clickEffect">
                  <p:stCondLst>
                    <p:cond delay="0"/>
                  </p:stCondLst>
                  <p:iterate type="wd">
                    <p:tmAbs val="100"/>
                  </p:iterate>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ing with comments">
    <p:spTree>
      <p:nvGrpSpPr>
        <p:cNvPr id="1" name=""/>
        <p:cNvGrpSpPr/>
        <p:nvPr/>
      </p:nvGrpSpPr>
      <p:grpSpPr>
        <a:xfrm>
          <a:off x="0" y="0"/>
          <a:ext cx="0" cy="0"/>
          <a:chOff x="0" y="0"/>
          <a:chExt cx="0" cy="0"/>
        </a:xfrm>
      </p:grpSpPr>
      <p:sp>
        <p:nvSpPr>
          <p:cNvPr id="13" name="Rectangle: Top Corners Rounded 13">
            <a:extLst>
              <a:ext uri="{FF2B5EF4-FFF2-40B4-BE49-F238E27FC236}">
                <a16:creationId xmlns:a16="http://schemas.microsoft.com/office/drawing/2014/main" id="{01FBAC61-C936-D911-5CC5-D85D874D022C}"/>
              </a:ext>
            </a:extLst>
          </p:cNvPr>
          <p:cNvSpPr/>
          <p:nvPr userDrawn="1"/>
        </p:nvSpPr>
        <p:spPr>
          <a:xfrm>
            <a:off x="371477" y="1301686"/>
            <a:ext cx="7071740" cy="377007"/>
          </a:xfrm>
          <a:prstGeom prst="round2SameRect">
            <a:avLst>
              <a:gd name="adj1" fmla="val 43749"/>
              <a:gd name="adj2" fmla="val 0"/>
            </a:avLst>
          </a:prstGeom>
          <a:solidFill>
            <a:schemeClr val="tx1"/>
          </a:solidFill>
          <a:ln w="12700" cap="flat" cmpd="sng" algn="ctr">
            <a:noFill/>
            <a:prstDash val="solid"/>
            <a:miter lim="800000"/>
          </a:ln>
          <a:effectLst/>
        </p:spPr>
        <p:txBody>
          <a:bodyPr rtlCol="0" anchor="ctr"/>
          <a:lstStyle/>
          <a:p>
            <a:pPr marR="0" lvl="0" indent="0" algn="r" fontAlgn="auto">
              <a:lnSpc>
                <a:spcPct val="100000"/>
              </a:lnSpc>
              <a:spcBef>
                <a:spcPts val="0"/>
              </a:spcBef>
              <a:spcAft>
                <a:spcPts val="0"/>
              </a:spcAft>
              <a:buClrTx/>
              <a:buSzTx/>
              <a:buFontTx/>
              <a:buNone/>
              <a:tabLst/>
            </a:pPr>
            <a:endParaRPr kumimoji="0" lang="en-US" sz="1000" b="0" i="0" u="none" strike="noStrike" kern="0" cap="none" spc="0" normalizeH="0" baseline="0" noProof="0" dirty="0">
              <a:ln>
                <a:noFill/>
              </a:ln>
              <a:solidFill>
                <a:schemeClr val="tx1">
                  <a:lumMod val="50000"/>
                  <a:lumOff val="50000"/>
                </a:schemeClr>
              </a:solidFill>
              <a:effectLst/>
              <a:uLnTx/>
              <a:uFillTx/>
              <a:latin typeface="+mj-lt"/>
            </a:endParaRPr>
          </a:p>
        </p:txBody>
      </p:sp>
      <p:sp>
        <p:nvSpPr>
          <p:cNvPr id="14" name="Oval 13">
            <a:extLst>
              <a:ext uri="{FF2B5EF4-FFF2-40B4-BE49-F238E27FC236}">
                <a16:creationId xmlns:a16="http://schemas.microsoft.com/office/drawing/2014/main" id="{FF954642-E3E5-6F12-8466-1025DBB27482}"/>
              </a:ext>
            </a:extLst>
          </p:cNvPr>
          <p:cNvSpPr/>
          <p:nvPr userDrawn="1"/>
        </p:nvSpPr>
        <p:spPr>
          <a:xfrm>
            <a:off x="518613" y="1404138"/>
            <a:ext cx="109182" cy="109182"/>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5" name="Oval 14">
            <a:extLst>
              <a:ext uri="{FF2B5EF4-FFF2-40B4-BE49-F238E27FC236}">
                <a16:creationId xmlns:a16="http://schemas.microsoft.com/office/drawing/2014/main" id="{13711389-2EFE-FC71-02D8-07E07C4E01EF}"/>
              </a:ext>
            </a:extLst>
          </p:cNvPr>
          <p:cNvSpPr/>
          <p:nvPr userDrawn="1"/>
        </p:nvSpPr>
        <p:spPr>
          <a:xfrm>
            <a:off x="778111" y="1404138"/>
            <a:ext cx="109182" cy="109182"/>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6" name="Oval 15">
            <a:extLst>
              <a:ext uri="{FF2B5EF4-FFF2-40B4-BE49-F238E27FC236}">
                <a16:creationId xmlns:a16="http://schemas.microsoft.com/office/drawing/2014/main" id="{993A0BCC-1851-DDCC-07D6-BF5B713E9ACA}"/>
              </a:ext>
            </a:extLst>
          </p:cNvPr>
          <p:cNvSpPr/>
          <p:nvPr userDrawn="1"/>
        </p:nvSpPr>
        <p:spPr>
          <a:xfrm>
            <a:off x="1037609" y="1404138"/>
            <a:ext cx="109182" cy="10918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7" name="Freeform: Shape 16">
            <a:extLst>
              <a:ext uri="{FF2B5EF4-FFF2-40B4-BE49-F238E27FC236}">
                <a16:creationId xmlns:a16="http://schemas.microsoft.com/office/drawing/2014/main" id="{848D0B48-40D0-C14D-1D83-483033D50B2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8" name="Title 16">
            <a:extLst>
              <a:ext uri="{FF2B5EF4-FFF2-40B4-BE49-F238E27FC236}">
                <a16:creationId xmlns:a16="http://schemas.microsoft.com/office/drawing/2014/main" id="{74CDC834-3B07-5D71-A88B-FA0143515BB8}"/>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20" name="Text Placeholder 19">
            <a:extLst>
              <a:ext uri="{FF2B5EF4-FFF2-40B4-BE49-F238E27FC236}">
                <a16:creationId xmlns:a16="http://schemas.microsoft.com/office/drawing/2014/main" id="{648E235E-0914-6827-6803-B6EC0F4DB395}"/>
              </a:ext>
            </a:extLst>
          </p:cNvPr>
          <p:cNvSpPr>
            <a:spLocks noGrp="1"/>
          </p:cNvSpPr>
          <p:nvPr>
            <p:ph type="body" sz="quarter" idx="10" hasCustomPrompt="1"/>
          </p:nvPr>
        </p:nvSpPr>
        <p:spPr>
          <a:xfrm>
            <a:off x="6484112" y="1288469"/>
            <a:ext cx="827088" cy="313721"/>
          </a:xfrm>
        </p:spPr>
        <p:txBody>
          <a:bodyPr anchor="ctr">
            <a:noAutofit/>
          </a:bodyPr>
          <a:lstStyle>
            <a:lvl1pPr marL="0" indent="0" algn="r">
              <a:buFontTx/>
              <a:buNone/>
              <a:defRPr sz="1000">
                <a:solidFill>
                  <a:schemeClr val="bg1">
                    <a:lumMod val="85000"/>
                  </a:schemeClr>
                </a:solidFill>
                <a:latin typeface="Consolas" panose="020B0609020204030204" pitchFamily="49" charset="0"/>
              </a:defRPr>
            </a:lvl1pPr>
            <a:lvl2pPr marL="457200" indent="0">
              <a:buFontTx/>
              <a:buNone/>
              <a:defRPr sz="1000">
                <a:solidFill>
                  <a:schemeClr val="bg1">
                    <a:lumMod val="85000"/>
                  </a:schemeClr>
                </a:solidFill>
              </a:defRPr>
            </a:lvl2pPr>
            <a:lvl3pPr marL="914400" indent="0">
              <a:buFontTx/>
              <a:buNone/>
              <a:defRPr sz="1000">
                <a:solidFill>
                  <a:schemeClr val="bg1">
                    <a:lumMod val="85000"/>
                  </a:schemeClr>
                </a:solidFill>
              </a:defRPr>
            </a:lvl3pPr>
            <a:lvl4pPr marL="1371600" indent="0">
              <a:buFontTx/>
              <a:buNone/>
              <a:defRPr sz="1000">
                <a:solidFill>
                  <a:schemeClr val="bg1">
                    <a:lumMod val="85000"/>
                  </a:schemeClr>
                </a:solidFill>
              </a:defRPr>
            </a:lvl4pPr>
            <a:lvl5pPr marL="1828800" indent="0">
              <a:buFontTx/>
              <a:buNone/>
              <a:defRPr sz="1000">
                <a:solidFill>
                  <a:schemeClr val="bg1">
                    <a:lumMod val="85000"/>
                  </a:schemeClr>
                </a:solidFill>
              </a:defRPr>
            </a:lvl5pPr>
          </a:lstStyle>
          <a:p>
            <a:pPr lvl="0"/>
            <a:r>
              <a:rPr lang="en-IN" dirty="0"/>
              <a:t>Terminal</a:t>
            </a:r>
          </a:p>
        </p:txBody>
      </p:sp>
      <p:sp>
        <p:nvSpPr>
          <p:cNvPr id="12" name="Rectangle: Top Corners Rounded 13">
            <a:extLst>
              <a:ext uri="{FF2B5EF4-FFF2-40B4-BE49-F238E27FC236}">
                <a16:creationId xmlns:a16="http://schemas.microsoft.com/office/drawing/2014/main" id="{0A8C8417-0647-AC25-F178-C1F0198D656D}"/>
              </a:ext>
            </a:extLst>
          </p:cNvPr>
          <p:cNvSpPr/>
          <p:nvPr userDrawn="1"/>
        </p:nvSpPr>
        <p:spPr>
          <a:xfrm flipV="1">
            <a:off x="371475" y="1615772"/>
            <a:ext cx="7071741" cy="4726224"/>
          </a:xfrm>
          <a:prstGeom prst="round2SameRect">
            <a:avLst>
              <a:gd name="adj1" fmla="val 2907"/>
              <a:gd name="adj2" fmla="val 0"/>
            </a:avLst>
          </a:prstGeom>
          <a:solidFill>
            <a:srgbClr val="10171E"/>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Verdana" panose="020B0604030504040204"/>
            </a:endParaRPr>
          </a:p>
        </p:txBody>
      </p:sp>
      <p:sp>
        <p:nvSpPr>
          <p:cNvPr id="22" name="Text Placeholder 21">
            <a:extLst>
              <a:ext uri="{FF2B5EF4-FFF2-40B4-BE49-F238E27FC236}">
                <a16:creationId xmlns:a16="http://schemas.microsoft.com/office/drawing/2014/main" id="{2C835EFB-40BE-43B6-CACA-3881B353F0AF}"/>
              </a:ext>
            </a:extLst>
          </p:cNvPr>
          <p:cNvSpPr>
            <a:spLocks noGrp="1"/>
          </p:cNvSpPr>
          <p:nvPr>
            <p:ph type="body" sz="quarter" idx="11" hasCustomPrompt="1"/>
          </p:nvPr>
        </p:nvSpPr>
        <p:spPr>
          <a:xfrm>
            <a:off x="519113" y="1692275"/>
            <a:ext cx="6792087" cy="3357563"/>
          </a:xfrm>
        </p:spPr>
        <p:txBody>
          <a:bodyPr>
            <a:normAutofit/>
          </a:bodyPr>
          <a:lstStyle>
            <a:lvl1pPr marL="0" indent="0">
              <a:buNone/>
              <a:defRPr sz="1800">
                <a:solidFill>
                  <a:schemeClr val="bg1"/>
                </a:solidFill>
                <a:latin typeface="Consolas" panose="020B0609020204030204" pitchFamily="49"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Command</a:t>
            </a:r>
          </a:p>
        </p:txBody>
      </p:sp>
      <p:sp>
        <p:nvSpPr>
          <p:cNvPr id="23" name="Text Placeholder 21">
            <a:extLst>
              <a:ext uri="{FF2B5EF4-FFF2-40B4-BE49-F238E27FC236}">
                <a16:creationId xmlns:a16="http://schemas.microsoft.com/office/drawing/2014/main" id="{B3551DD3-DAEF-0823-61EA-2277C26ABE53}"/>
              </a:ext>
            </a:extLst>
          </p:cNvPr>
          <p:cNvSpPr>
            <a:spLocks noGrp="1"/>
          </p:cNvSpPr>
          <p:nvPr>
            <p:ph type="body" sz="quarter" idx="12" hasCustomPrompt="1"/>
          </p:nvPr>
        </p:nvSpPr>
        <p:spPr>
          <a:xfrm>
            <a:off x="519113" y="5131592"/>
            <a:ext cx="6792087" cy="437939"/>
          </a:xfrm>
        </p:spPr>
        <p:txBody>
          <a:bodyPr>
            <a:normAutofit/>
          </a:bodyPr>
          <a:lstStyle>
            <a:lvl1pPr marL="0" indent="0">
              <a:buNone/>
              <a:defRPr sz="1800">
                <a:solidFill>
                  <a:schemeClr val="bg1">
                    <a:lumMod val="65000"/>
                  </a:schemeClr>
                </a:solidFill>
                <a:latin typeface="Consolas" panose="020B0609020204030204" pitchFamily="49"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Output</a:t>
            </a:r>
          </a:p>
        </p:txBody>
      </p:sp>
      <p:grpSp>
        <p:nvGrpSpPr>
          <p:cNvPr id="9" name="Group 8">
            <a:extLst>
              <a:ext uri="{FF2B5EF4-FFF2-40B4-BE49-F238E27FC236}">
                <a16:creationId xmlns:a16="http://schemas.microsoft.com/office/drawing/2014/main" id="{DF841738-DAAB-BD9B-BD63-FF20501F61A4}"/>
              </a:ext>
            </a:extLst>
          </p:cNvPr>
          <p:cNvGrpSpPr/>
          <p:nvPr userDrawn="1"/>
        </p:nvGrpSpPr>
        <p:grpSpPr>
          <a:xfrm>
            <a:off x="518614" y="1691044"/>
            <a:ext cx="8743683" cy="367880"/>
            <a:chOff x="518614" y="1709332"/>
            <a:chExt cx="8743683" cy="367880"/>
          </a:xfrm>
        </p:grpSpPr>
        <p:sp>
          <p:nvSpPr>
            <p:cNvPr id="4" name="Rounded Rectangle 10">
              <a:extLst>
                <a:ext uri="{FF2B5EF4-FFF2-40B4-BE49-F238E27FC236}">
                  <a16:creationId xmlns:a16="http://schemas.microsoft.com/office/drawing/2014/main" id="{F21545C7-DD2C-A142-F889-6D8A207DBDA6}"/>
                </a:ext>
              </a:extLst>
            </p:cNvPr>
            <p:cNvSpPr/>
            <p:nvPr userDrawn="1"/>
          </p:nvSpPr>
          <p:spPr>
            <a:xfrm rot="5400000">
              <a:off x="8528480" y="1343396"/>
              <a:ext cx="367878" cy="1099751"/>
            </a:xfrm>
            <a:prstGeom prst="round2SameRect">
              <a:avLst/>
            </a:prstGeom>
            <a:gradFill flip="none" rotWithShape="1">
              <a:gsLst>
                <a:gs pos="0">
                  <a:schemeClr val="accent1"/>
                </a:gs>
                <a:gs pos="100000">
                  <a:schemeClr val="accent2"/>
                </a:gs>
              </a:gsLst>
              <a:lin ang="54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sp>
          <p:nvSpPr>
            <p:cNvPr id="5" name="Rounded Rectangle 10">
              <a:extLst>
                <a:ext uri="{FF2B5EF4-FFF2-40B4-BE49-F238E27FC236}">
                  <a16:creationId xmlns:a16="http://schemas.microsoft.com/office/drawing/2014/main" id="{C0C493C9-A08F-CF2D-8C5F-6F40A3283388}"/>
                </a:ext>
              </a:extLst>
            </p:cNvPr>
            <p:cNvSpPr/>
            <p:nvPr userDrawn="1"/>
          </p:nvSpPr>
          <p:spPr>
            <a:xfrm rot="16200000" flipH="1">
              <a:off x="4706516" y="-2478570"/>
              <a:ext cx="367880" cy="8743683"/>
            </a:xfrm>
            <a:prstGeom prst="round2SameRect">
              <a:avLst>
                <a:gd name="adj1" fmla="val 16667"/>
                <a:gd name="adj2" fmla="val 24856"/>
              </a:avLst>
            </a:prstGeom>
            <a:noFill/>
            <a:ln w="25400">
              <a:gradFill flip="none" rotWithShape="1">
                <a:gsLst>
                  <a:gs pos="0">
                    <a:schemeClr val="accent1"/>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p:txBody>
        </p:sp>
      </p:grpSp>
      <p:grpSp>
        <p:nvGrpSpPr>
          <p:cNvPr id="10" name="Group 9">
            <a:extLst>
              <a:ext uri="{FF2B5EF4-FFF2-40B4-BE49-F238E27FC236}">
                <a16:creationId xmlns:a16="http://schemas.microsoft.com/office/drawing/2014/main" id="{88E76DC9-C30A-1E11-B9CE-21A81833BBA9}"/>
              </a:ext>
            </a:extLst>
          </p:cNvPr>
          <p:cNvGrpSpPr/>
          <p:nvPr userDrawn="1"/>
        </p:nvGrpSpPr>
        <p:grpSpPr>
          <a:xfrm>
            <a:off x="518613" y="5152291"/>
            <a:ext cx="8743683" cy="374874"/>
            <a:chOff x="518613" y="5152291"/>
            <a:chExt cx="8743683" cy="374874"/>
          </a:xfrm>
        </p:grpSpPr>
        <p:sp>
          <p:nvSpPr>
            <p:cNvPr id="6" name="Rounded Rectangle 10">
              <a:extLst>
                <a:ext uri="{FF2B5EF4-FFF2-40B4-BE49-F238E27FC236}">
                  <a16:creationId xmlns:a16="http://schemas.microsoft.com/office/drawing/2014/main" id="{A392A42F-1518-AED2-BB31-DBF30772678C}"/>
                </a:ext>
              </a:extLst>
            </p:cNvPr>
            <p:cNvSpPr/>
            <p:nvPr userDrawn="1"/>
          </p:nvSpPr>
          <p:spPr>
            <a:xfrm rot="5400000">
              <a:off x="8528478" y="4793350"/>
              <a:ext cx="367878" cy="1099751"/>
            </a:xfrm>
            <a:prstGeom prst="round2SameRect">
              <a:avLst/>
            </a:prstGeom>
            <a:gradFill>
              <a:gsLst>
                <a:gs pos="0">
                  <a:srgbClr val="E74C4D"/>
                </a:gs>
                <a:gs pos="100000">
                  <a:srgbClr val="E6A53B"/>
                </a:gs>
              </a:gsLst>
              <a:lin ang="5400000" scaled="1"/>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75000"/>
                    <a:lumOff val="25000"/>
                  </a:schemeClr>
                </a:solidFill>
                <a:latin typeface="Consolas" panose="020B0609020204030204" pitchFamily="49" charset="0"/>
              </a:endParaRPr>
            </a:p>
          </p:txBody>
        </p:sp>
        <p:sp>
          <p:nvSpPr>
            <p:cNvPr id="7" name="Rounded Rectangle 10">
              <a:extLst>
                <a:ext uri="{FF2B5EF4-FFF2-40B4-BE49-F238E27FC236}">
                  <a16:creationId xmlns:a16="http://schemas.microsoft.com/office/drawing/2014/main" id="{D9F7DE68-2ABB-1BB0-F21D-F981C576CD7E}"/>
                </a:ext>
              </a:extLst>
            </p:cNvPr>
            <p:cNvSpPr/>
            <p:nvPr userDrawn="1"/>
          </p:nvSpPr>
          <p:spPr>
            <a:xfrm rot="16200000" flipH="1">
              <a:off x="4706516" y="964388"/>
              <a:ext cx="367878" cy="8743683"/>
            </a:xfrm>
            <a:prstGeom prst="round2SameRect">
              <a:avLst>
                <a:gd name="adj1" fmla="val 16667"/>
                <a:gd name="adj2" fmla="val 19885"/>
              </a:avLst>
            </a:prstGeom>
            <a:noFill/>
            <a:ln w="25400">
              <a:gradFill>
                <a:gsLst>
                  <a:gs pos="0">
                    <a:srgbClr val="E74C4D"/>
                  </a:gs>
                  <a:gs pos="100000">
                    <a:srgbClr val="E6A53B"/>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75000"/>
                    <a:lumOff val="25000"/>
                  </a:schemeClr>
                </a:solidFill>
                <a:latin typeface="Consolas" panose="020B0609020204030204" pitchFamily="49" charset="0"/>
              </a:endParaRPr>
            </a:p>
          </p:txBody>
        </p:sp>
      </p:grpSp>
      <p:sp>
        <p:nvSpPr>
          <p:cNvPr id="19" name="Text Placeholder 18">
            <a:extLst>
              <a:ext uri="{FF2B5EF4-FFF2-40B4-BE49-F238E27FC236}">
                <a16:creationId xmlns:a16="http://schemas.microsoft.com/office/drawing/2014/main" id="{F98396B8-7F3D-AA9B-C7A0-2E4CDD3F0AF4}"/>
              </a:ext>
            </a:extLst>
          </p:cNvPr>
          <p:cNvSpPr>
            <a:spLocks noGrp="1"/>
          </p:cNvSpPr>
          <p:nvPr>
            <p:ph type="body" sz="quarter" idx="13" hasCustomPrompt="1"/>
          </p:nvPr>
        </p:nvSpPr>
        <p:spPr>
          <a:xfrm>
            <a:off x="8162925" y="1681544"/>
            <a:ext cx="1027113" cy="368300"/>
          </a:xfrm>
        </p:spPr>
        <p:txBody>
          <a:bodyPr anchor="ctr">
            <a:noAutofit/>
          </a:bodyPr>
          <a:lstStyle>
            <a:lvl1pPr marL="0" indent="0" algn="l">
              <a:buNone/>
              <a:defRPr sz="1200">
                <a:solidFill>
                  <a:schemeClr val="bg1"/>
                </a:solidFill>
              </a:defRPr>
            </a:lvl1pPr>
          </a:lstStyle>
          <a:p>
            <a:pPr lvl="0"/>
            <a:r>
              <a:rPr lang="en-IN" dirty="0"/>
              <a:t>Comment</a:t>
            </a:r>
          </a:p>
        </p:txBody>
      </p:sp>
      <p:sp>
        <p:nvSpPr>
          <p:cNvPr id="21" name="Text Placeholder 18">
            <a:extLst>
              <a:ext uri="{FF2B5EF4-FFF2-40B4-BE49-F238E27FC236}">
                <a16:creationId xmlns:a16="http://schemas.microsoft.com/office/drawing/2014/main" id="{FF8217C9-D2B1-13C7-6150-36A33F5106FE}"/>
              </a:ext>
            </a:extLst>
          </p:cNvPr>
          <p:cNvSpPr>
            <a:spLocks noGrp="1"/>
          </p:cNvSpPr>
          <p:nvPr>
            <p:ph type="body" sz="quarter" idx="14" hasCustomPrompt="1"/>
          </p:nvPr>
        </p:nvSpPr>
        <p:spPr>
          <a:xfrm>
            <a:off x="8198860" y="5159132"/>
            <a:ext cx="1027113" cy="368300"/>
          </a:xfrm>
        </p:spPr>
        <p:txBody>
          <a:bodyPr anchor="ctr">
            <a:noAutofit/>
          </a:bodyPr>
          <a:lstStyle>
            <a:lvl1pPr marL="0" indent="0" algn="l">
              <a:buNone/>
              <a:defRPr sz="1200">
                <a:solidFill>
                  <a:schemeClr val="bg1"/>
                </a:solidFill>
              </a:defRPr>
            </a:lvl1pPr>
          </a:lstStyle>
          <a:p>
            <a:pPr lvl="0"/>
            <a:r>
              <a:rPr lang="en-IN" dirty="0"/>
              <a:t>Comment</a:t>
            </a:r>
          </a:p>
        </p:txBody>
      </p:sp>
    </p:spTree>
    <p:extLst>
      <p:ext uri="{BB962C8B-B14F-4D97-AF65-F5344CB8AC3E}">
        <p14:creationId xmlns:p14="http://schemas.microsoft.com/office/powerpoint/2010/main" val="24628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100"/>
                                  </p:iterate>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100"/>
                                  </p:iterate>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build="p">
        <p:tmplLst>
          <p:tmpl lvl="1">
            <p:tnLst>
              <p:par>
                <p:cTn presetID="1" presetClass="entr" presetSubtype="0" fill="hold" nodeType="clickEffect">
                  <p:stCondLst>
                    <p:cond delay="0"/>
                  </p:stCondLst>
                  <p:iterate type="wd">
                    <p:tmAbs val="100"/>
                  </p:iterate>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onents">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C6AE89BD-05A4-8FA3-13B0-C31DB138FBA3}"/>
              </a:ext>
            </a:extLst>
          </p:cNvPr>
          <p:cNvSpPr/>
          <p:nvPr userDrawn="1"/>
        </p:nvSpPr>
        <p:spPr>
          <a:xfrm>
            <a:off x="4867275" y="2481461"/>
            <a:ext cx="2457450" cy="245745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a:extLst>
              <a:ext uri="{FF2B5EF4-FFF2-40B4-BE49-F238E27FC236}">
                <a16:creationId xmlns:a16="http://schemas.microsoft.com/office/drawing/2014/main" id="{CE80A6AF-418D-5B14-B74E-D65152F34125}"/>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6B4BCE58-0524-53E2-B4DC-DE13CB51CFFC}"/>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11" name="Picture Placeholder 10">
            <a:extLst>
              <a:ext uri="{FF2B5EF4-FFF2-40B4-BE49-F238E27FC236}">
                <a16:creationId xmlns:a16="http://schemas.microsoft.com/office/drawing/2014/main" id="{5A1E225D-D6A6-4130-52F8-DA83DEF82F39}"/>
              </a:ext>
            </a:extLst>
          </p:cNvPr>
          <p:cNvSpPr>
            <a:spLocks noGrp="1"/>
          </p:cNvSpPr>
          <p:nvPr>
            <p:ph type="pic" sz="quarter" idx="10"/>
          </p:nvPr>
        </p:nvSpPr>
        <p:spPr>
          <a:xfrm>
            <a:off x="5522729" y="2962582"/>
            <a:ext cx="1146543" cy="948128"/>
          </a:xfrm>
        </p:spPr>
        <p:txBody>
          <a:bodyPr anchor="ctr">
            <a:normAutofit/>
          </a:bodyPr>
          <a:lstStyle>
            <a:lvl1pPr marL="0" indent="0" algn="ctr">
              <a:buNone/>
              <a:defRPr sz="2000">
                <a:solidFill>
                  <a:schemeClr val="bg1">
                    <a:lumMod val="65000"/>
                  </a:schemeClr>
                </a:solidFill>
              </a:defRPr>
            </a:lvl1pPr>
          </a:lstStyle>
          <a:p>
            <a:endParaRPr lang="en-IN"/>
          </a:p>
        </p:txBody>
      </p:sp>
      <p:sp>
        <p:nvSpPr>
          <p:cNvPr id="13" name="Text Placeholder 12">
            <a:extLst>
              <a:ext uri="{FF2B5EF4-FFF2-40B4-BE49-F238E27FC236}">
                <a16:creationId xmlns:a16="http://schemas.microsoft.com/office/drawing/2014/main" id="{F22ADCCA-63FF-97EC-78B0-B96811978B16}"/>
              </a:ext>
            </a:extLst>
          </p:cNvPr>
          <p:cNvSpPr>
            <a:spLocks noGrp="1"/>
          </p:cNvSpPr>
          <p:nvPr>
            <p:ph type="body" sz="quarter" idx="11"/>
          </p:nvPr>
        </p:nvSpPr>
        <p:spPr>
          <a:xfrm>
            <a:off x="5312772" y="3938462"/>
            <a:ext cx="1566456" cy="474468"/>
          </a:xfrm>
        </p:spPr>
        <p:txBody>
          <a:bodyPr>
            <a:normAutofit/>
          </a:bodyPr>
          <a:lstStyle>
            <a:lvl1pPr marL="0" indent="0" algn="ctr">
              <a:buNone/>
              <a:defRPr sz="1600">
                <a:solidFill>
                  <a:schemeClr val="tx1">
                    <a:lumMod val="50000"/>
                    <a:lumOff val="50000"/>
                  </a:schemeClr>
                </a:solidFill>
              </a:defRPr>
            </a:lvl1pPr>
          </a:lstStyle>
          <a:p>
            <a:pPr lvl="0"/>
            <a:endParaRPr lang="en-IN" dirty="0"/>
          </a:p>
        </p:txBody>
      </p:sp>
      <p:sp>
        <p:nvSpPr>
          <p:cNvPr id="21" name="Oval 20">
            <a:extLst>
              <a:ext uri="{FF2B5EF4-FFF2-40B4-BE49-F238E27FC236}">
                <a16:creationId xmlns:a16="http://schemas.microsoft.com/office/drawing/2014/main" id="{B07EA843-C274-833D-B672-E2E66ECC5BAF}"/>
              </a:ext>
            </a:extLst>
          </p:cNvPr>
          <p:cNvSpPr/>
          <p:nvPr userDrawn="1"/>
        </p:nvSpPr>
        <p:spPr>
          <a:xfrm>
            <a:off x="3416229" y="1808163"/>
            <a:ext cx="965328" cy="965328"/>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2" name="Oval 21">
            <a:extLst>
              <a:ext uri="{FF2B5EF4-FFF2-40B4-BE49-F238E27FC236}">
                <a16:creationId xmlns:a16="http://schemas.microsoft.com/office/drawing/2014/main" id="{867234A5-1652-037F-C711-4AFC31729E9A}"/>
              </a:ext>
            </a:extLst>
          </p:cNvPr>
          <p:cNvSpPr/>
          <p:nvPr userDrawn="1"/>
        </p:nvSpPr>
        <p:spPr>
          <a:xfrm>
            <a:off x="2933565" y="3227522"/>
            <a:ext cx="965328" cy="965328"/>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3" name="Oval 22">
            <a:extLst>
              <a:ext uri="{FF2B5EF4-FFF2-40B4-BE49-F238E27FC236}">
                <a16:creationId xmlns:a16="http://schemas.microsoft.com/office/drawing/2014/main" id="{B62E6337-E1A3-20F4-0168-EB3559115F3F}"/>
              </a:ext>
            </a:extLst>
          </p:cNvPr>
          <p:cNvSpPr/>
          <p:nvPr userDrawn="1"/>
        </p:nvSpPr>
        <p:spPr>
          <a:xfrm>
            <a:off x="3416229" y="4646881"/>
            <a:ext cx="965328" cy="965328"/>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4" name="Oval 23">
            <a:extLst>
              <a:ext uri="{FF2B5EF4-FFF2-40B4-BE49-F238E27FC236}">
                <a16:creationId xmlns:a16="http://schemas.microsoft.com/office/drawing/2014/main" id="{C23F471B-3C4E-7E9E-BCCB-A3AF5A997CBD}"/>
              </a:ext>
            </a:extLst>
          </p:cNvPr>
          <p:cNvSpPr/>
          <p:nvPr userDrawn="1"/>
        </p:nvSpPr>
        <p:spPr>
          <a:xfrm>
            <a:off x="7816052" y="1808163"/>
            <a:ext cx="965328" cy="965328"/>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5" name="Oval 24">
            <a:extLst>
              <a:ext uri="{FF2B5EF4-FFF2-40B4-BE49-F238E27FC236}">
                <a16:creationId xmlns:a16="http://schemas.microsoft.com/office/drawing/2014/main" id="{D48DE7A3-6498-49E7-C550-C5CF313A7710}"/>
              </a:ext>
            </a:extLst>
          </p:cNvPr>
          <p:cNvSpPr/>
          <p:nvPr userDrawn="1"/>
        </p:nvSpPr>
        <p:spPr>
          <a:xfrm>
            <a:off x="8298716" y="3227522"/>
            <a:ext cx="965328" cy="965328"/>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6" name="Oval 25">
            <a:extLst>
              <a:ext uri="{FF2B5EF4-FFF2-40B4-BE49-F238E27FC236}">
                <a16:creationId xmlns:a16="http://schemas.microsoft.com/office/drawing/2014/main" id="{A0371441-52C9-C87D-9F92-CD26697EED1A}"/>
              </a:ext>
            </a:extLst>
          </p:cNvPr>
          <p:cNvSpPr/>
          <p:nvPr userDrawn="1"/>
        </p:nvSpPr>
        <p:spPr>
          <a:xfrm>
            <a:off x="7816052" y="4646881"/>
            <a:ext cx="965328" cy="965328"/>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9" name="Freeform: Shape 28">
            <a:extLst>
              <a:ext uri="{FF2B5EF4-FFF2-40B4-BE49-F238E27FC236}">
                <a16:creationId xmlns:a16="http://schemas.microsoft.com/office/drawing/2014/main" id="{9C44945E-6FF5-4724-4327-4F8FB829FB55}"/>
              </a:ext>
            </a:extLst>
          </p:cNvPr>
          <p:cNvSpPr/>
          <p:nvPr userDrawn="1"/>
        </p:nvSpPr>
        <p:spPr>
          <a:xfrm rot="20058201">
            <a:off x="7405207" y="2504946"/>
            <a:ext cx="165496" cy="408970"/>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0" name="Freeform: Shape 29">
            <a:extLst>
              <a:ext uri="{FF2B5EF4-FFF2-40B4-BE49-F238E27FC236}">
                <a16:creationId xmlns:a16="http://schemas.microsoft.com/office/drawing/2014/main" id="{78E5D558-836D-3132-CA7E-7DD5C51A26FE}"/>
              </a:ext>
            </a:extLst>
          </p:cNvPr>
          <p:cNvSpPr/>
          <p:nvPr userDrawn="1"/>
        </p:nvSpPr>
        <p:spPr>
          <a:xfrm>
            <a:off x="7568438" y="3477585"/>
            <a:ext cx="165496" cy="408970"/>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2" name="Freeform: Shape 31">
            <a:extLst>
              <a:ext uri="{FF2B5EF4-FFF2-40B4-BE49-F238E27FC236}">
                <a16:creationId xmlns:a16="http://schemas.microsoft.com/office/drawing/2014/main" id="{BCFE7F84-E08B-2A96-CEF3-AE1CDF677A1D}"/>
              </a:ext>
            </a:extLst>
          </p:cNvPr>
          <p:cNvSpPr/>
          <p:nvPr userDrawn="1"/>
        </p:nvSpPr>
        <p:spPr>
          <a:xfrm rot="1541799" flipV="1">
            <a:off x="7405206" y="4450224"/>
            <a:ext cx="165496" cy="408970"/>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5" name="Freeform: Shape 34">
            <a:extLst>
              <a:ext uri="{FF2B5EF4-FFF2-40B4-BE49-F238E27FC236}">
                <a16:creationId xmlns:a16="http://schemas.microsoft.com/office/drawing/2014/main" id="{8B25E2F2-9233-4B20-7AC3-FB717CF03436}"/>
              </a:ext>
            </a:extLst>
          </p:cNvPr>
          <p:cNvSpPr/>
          <p:nvPr userDrawn="1"/>
        </p:nvSpPr>
        <p:spPr>
          <a:xfrm rot="1541799" flipH="1">
            <a:off x="4626906" y="2504946"/>
            <a:ext cx="165496" cy="408970"/>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6" name="Freeform: Shape 35">
            <a:extLst>
              <a:ext uri="{FF2B5EF4-FFF2-40B4-BE49-F238E27FC236}">
                <a16:creationId xmlns:a16="http://schemas.microsoft.com/office/drawing/2014/main" id="{D93B8277-CFB8-0FAA-94DC-B61CBD932495}"/>
              </a:ext>
            </a:extLst>
          </p:cNvPr>
          <p:cNvSpPr/>
          <p:nvPr userDrawn="1"/>
        </p:nvSpPr>
        <p:spPr>
          <a:xfrm flipH="1">
            <a:off x="4463675" y="3477585"/>
            <a:ext cx="165496" cy="408970"/>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7" name="Freeform: Shape 36">
            <a:extLst>
              <a:ext uri="{FF2B5EF4-FFF2-40B4-BE49-F238E27FC236}">
                <a16:creationId xmlns:a16="http://schemas.microsoft.com/office/drawing/2014/main" id="{7D850DFB-EAE5-7D2E-8658-8A29309CADCF}"/>
              </a:ext>
            </a:extLst>
          </p:cNvPr>
          <p:cNvSpPr/>
          <p:nvPr userDrawn="1"/>
        </p:nvSpPr>
        <p:spPr>
          <a:xfrm rot="20058201" flipH="1" flipV="1">
            <a:off x="4626907" y="4450224"/>
            <a:ext cx="165496" cy="408970"/>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3" name="Content Placeholder 42">
            <a:extLst>
              <a:ext uri="{FF2B5EF4-FFF2-40B4-BE49-F238E27FC236}">
                <a16:creationId xmlns:a16="http://schemas.microsoft.com/office/drawing/2014/main" id="{22EA0912-E96F-3835-5BF5-32296BB951CA}"/>
              </a:ext>
            </a:extLst>
          </p:cNvPr>
          <p:cNvSpPr>
            <a:spLocks noGrp="1"/>
          </p:cNvSpPr>
          <p:nvPr>
            <p:ph sz="quarter" idx="12" hasCustomPrompt="1"/>
          </p:nvPr>
        </p:nvSpPr>
        <p:spPr>
          <a:xfrm>
            <a:off x="839120" y="1978555"/>
            <a:ext cx="2307760" cy="296862"/>
          </a:xfrm>
        </p:spPr>
        <p:txBody>
          <a:bodyPr>
            <a:noAutofit/>
          </a:bodyPr>
          <a:lstStyle>
            <a:lvl1pPr marL="0" indent="0" algn="r">
              <a:buNone/>
              <a:defRPr sz="1800">
                <a:solidFill>
                  <a:schemeClr val="tx1"/>
                </a:solidFill>
              </a:defRPr>
            </a:lvl1pPr>
          </a:lstStyle>
          <a:p>
            <a:pPr lvl="0"/>
            <a:r>
              <a:rPr lang="en-IN" dirty="0"/>
              <a:t>Text</a:t>
            </a:r>
          </a:p>
        </p:txBody>
      </p:sp>
      <p:sp>
        <p:nvSpPr>
          <p:cNvPr id="44" name="Content Placeholder 42">
            <a:extLst>
              <a:ext uri="{FF2B5EF4-FFF2-40B4-BE49-F238E27FC236}">
                <a16:creationId xmlns:a16="http://schemas.microsoft.com/office/drawing/2014/main" id="{B01F881E-9F5B-AAA9-F57A-BAFC3EB6B4B0}"/>
              </a:ext>
            </a:extLst>
          </p:cNvPr>
          <p:cNvSpPr>
            <a:spLocks noGrp="1"/>
          </p:cNvSpPr>
          <p:nvPr>
            <p:ph sz="quarter" idx="13" hasCustomPrompt="1"/>
          </p:nvPr>
        </p:nvSpPr>
        <p:spPr>
          <a:xfrm>
            <a:off x="839120" y="2289372"/>
            <a:ext cx="2307760" cy="296862"/>
          </a:xfrm>
        </p:spPr>
        <p:txBody>
          <a:bodyPr>
            <a:noAutofit/>
          </a:bodyPr>
          <a:lstStyle>
            <a:lvl1pPr marL="0" indent="0" algn="r">
              <a:buNone/>
              <a:defRPr sz="1600">
                <a:solidFill>
                  <a:schemeClr val="tx1">
                    <a:lumMod val="50000"/>
                    <a:lumOff val="50000"/>
                  </a:schemeClr>
                </a:solidFill>
              </a:defRPr>
            </a:lvl1pPr>
          </a:lstStyle>
          <a:p>
            <a:pPr lvl="0"/>
            <a:r>
              <a:rPr lang="en-IN" dirty="0"/>
              <a:t>Text</a:t>
            </a:r>
          </a:p>
        </p:txBody>
      </p:sp>
      <p:sp>
        <p:nvSpPr>
          <p:cNvPr id="45" name="Content Placeholder 42">
            <a:extLst>
              <a:ext uri="{FF2B5EF4-FFF2-40B4-BE49-F238E27FC236}">
                <a16:creationId xmlns:a16="http://schemas.microsoft.com/office/drawing/2014/main" id="{93412EA8-D843-5000-4C96-073965923833}"/>
              </a:ext>
            </a:extLst>
          </p:cNvPr>
          <p:cNvSpPr>
            <a:spLocks noGrp="1"/>
          </p:cNvSpPr>
          <p:nvPr>
            <p:ph sz="quarter" idx="14" hasCustomPrompt="1"/>
          </p:nvPr>
        </p:nvSpPr>
        <p:spPr>
          <a:xfrm>
            <a:off x="392578" y="3427307"/>
            <a:ext cx="2307760" cy="296862"/>
          </a:xfrm>
        </p:spPr>
        <p:txBody>
          <a:bodyPr>
            <a:noAutofit/>
          </a:bodyPr>
          <a:lstStyle>
            <a:lvl1pPr marL="0" indent="0" algn="r">
              <a:buNone/>
              <a:defRPr sz="1800">
                <a:solidFill>
                  <a:schemeClr val="tx1"/>
                </a:solidFill>
              </a:defRPr>
            </a:lvl1pPr>
          </a:lstStyle>
          <a:p>
            <a:pPr lvl="0"/>
            <a:r>
              <a:rPr lang="en-IN" dirty="0"/>
              <a:t>Text</a:t>
            </a:r>
          </a:p>
        </p:txBody>
      </p:sp>
      <p:sp>
        <p:nvSpPr>
          <p:cNvPr id="46" name="Content Placeholder 42">
            <a:extLst>
              <a:ext uri="{FF2B5EF4-FFF2-40B4-BE49-F238E27FC236}">
                <a16:creationId xmlns:a16="http://schemas.microsoft.com/office/drawing/2014/main" id="{B16AFFD8-C069-6C8D-4D8E-5D49F5ACF733}"/>
              </a:ext>
            </a:extLst>
          </p:cNvPr>
          <p:cNvSpPr>
            <a:spLocks noGrp="1"/>
          </p:cNvSpPr>
          <p:nvPr>
            <p:ph sz="quarter" idx="15" hasCustomPrompt="1"/>
          </p:nvPr>
        </p:nvSpPr>
        <p:spPr>
          <a:xfrm>
            <a:off x="392578" y="3738124"/>
            <a:ext cx="2307760" cy="296862"/>
          </a:xfrm>
        </p:spPr>
        <p:txBody>
          <a:bodyPr>
            <a:noAutofit/>
          </a:bodyPr>
          <a:lstStyle>
            <a:lvl1pPr marL="0" indent="0" algn="r">
              <a:buNone/>
              <a:defRPr sz="1600">
                <a:solidFill>
                  <a:schemeClr val="tx1">
                    <a:lumMod val="50000"/>
                    <a:lumOff val="50000"/>
                  </a:schemeClr>
                </a:solidFill>
              </a:defRPr>
            </a:lvl1pPr>
          </a:lstStyle>
          <a:p>
            <a:pPr lvl="0"/>
            <a:r>
              <a:rPr lang="en-IN" dirty="0"/>
              <a:t>Text</a:t>
            </a:r>
          </a:p>
        </p:txBody>
      </p:sp>
      <p:sp>
        <p:nvSpPr>
          <p:cNvPr id="47" name="Content Placeholder 42">
            <a:extLst>
              <a:ext uri="{FF2B5EF4-FFF2-40B4-BE49-F238E27FC236}">
                <a16:creationId xmlns:a16="http://schemas.microsoft.com/office/drawing/2014/main" id="{145C0643-8FEF-067A-5055-7695E45C5F36}"/>
              </a:ext>
            </a:extLst>
          </p:cNvPr>
          <p:cNvSpPr>
            <a:spLocks noGrp="1"/>
          </p:cNvSpPr>
          <p:nvPr>
            <p:ph sz="quarter" idx="16" hasCustomPrompt="1"/>
          </p:nvPr>
        </p:nvSpPr>
        <p:spPr>
          <a:xfrm>
            <a:off x="839145" y="4879013"/>
            <a:ext cx="2307760" cy="296862"/>
          </a:xfrm>
        </p:spPr>
        <p:txBody>
          <a:bodyPr>
            <a:noAutofit/>
          </a:bodyPr>
          <a:lstStyle>
            <a:lvl1pPr marL="0" indent="0" algn="r">
              <a:buNone/>
              <a:defRPr sz="1800">
                <a:solidFill>
                  <a:schemeClr val="tx1"/>
                </a:solidFill>
              </a:defRPr>
            </a:lvl1pPr>
          </a:lstStyle>
          <a:p>
            <a:pPr lvl="0"/>
            <a:r>
              <a:rPr lang="en-IN" dirty="0"/>
              <a:t>Text</a:t>
            </a:r>
          </a:p>
        </p:txBody>
      </p:sp>
      <p:sp>
        <p:nvSpPr>
          <p:cNvPr id="48" name="Content Placeholder 42">
            <a:extLst>
              <a:ext uri="{FF2B5EF4-FFF2-40B4-BE49-F238E27FC236}">
                <a16:creationId xmlns:a16="http://schemas.microsoft.com/office/drawing/2014/main" id="{0B0479F3-EC4B-1E78-2B07-8C45C22C7799}"/>
              </a:ext>
            </a:extLst>
          </p:cNvPr>
          <p:cNvSpPr>
            <a:spLocks noGrp="1"/>
          </p:cNvSpPr>
          <p:nvPr>
            <p:ph sz="quarter" idx="17" hasCustomPrompt="1"/>
          </p:nvPr>
        </p:nvSpPr>
        <p:spPr>
          <a:xfrm>
            <a:off x="839145" y="5189830"/>
            <a:ext cx="2307760" cy="296862"/>
          </a:xfrm>
        </p:spPr>
        <p:txBody>
          <a:bodyPr>
            <a:noAutofit/>
          </a:bodyPr>
          <a:lstStyle>
            <a:lvl1pPr marL="0" indent="0" algn="r">
              <a:buNone/>
              <a:defRPr sz="1600">
                <a:solidFill>
                  <a:schemeClr val="tx1">
                    <a:lumMod val="50000"/>
                    <a:lumOff val="50000"/>
                  </a:schemeClr>
                </a:solidFill>
              </a:defRPr>
            </a:lvl1pPr>
          </a:lstStyle>
          <a:p>
            <a:pPr lvl="0"/>
            <a:r>
              <a:rPr lang="en-IN" dirty="0"/>
              <a:t>Text</a:t>
            </a:r>
          </a:p>
        </p:txBody>
      </p:sp>
      <p:sp>
        <p:nvSpPr>
          <p:cNvPr id="49" name="Content Placeholder 42">
            <a:extLst>
              <a:ext uri="{FF2B5EF4-FFF2-40B4-BE49-F238E27FC236}">
                <a16:creationId xmlns:a16="http://schemas.microsoft.com/office/drawing/2014/main" id="{71804743-99A4-9E37-2067-58CAB467F2B7}"/>
              </a:ext>
            </a:extLst>
          </p:cNvPr>
          <p:cNvSpPr>
            <a:spLocks noGrp="1"/>
          </p:cNvSpPr>
          <p:nvPr>
            <p:ph sz="quarter" idx="18" hasCustomPrompt="1"/>
          </p:nvPr>
        </p:nvSpPr>
        <p:spPr>
          <a:xfrm>
            <a:off x="9045095" y="1975601"/>
            <a:ext cx="2307760" cy="296862"/>
          </a:xfrm>
        </p:spPr>
        <p:txBody>
          <a:bodyPr>
            <a:noAutofit/>
          </a:bodyPr>
          <a:lstStyle>
            <a:lvl1pPr marL="0" indent="0" algn="l">
              <a:buNone/>
              <a:defRPr sz="1800">
                <a:solidFill>
                  <a:schemeClr val="tx1"/>
                </a:solidFill>
              </a:defRPr>
            </a:lvl1pPr>
          </a:lstStyle>
          <a:p>
            <a:pPr lvl="0"/>
            <a:r>
              <a:rPr lang="en-IN" dirty="0"/>
              <a:t>Text</a:t>
            </a:r>
          </a:p>
        </p:txBody>
      </p:sp>
      <p:sp>
        <p:nvSpPr>
          <p:cNvPr id="50" name="Content Placeholder 42">
            <a:extLst>
              <a:ext uri="{FF2B5EF4-FFF2-40B4-BE49-F238E27FC236}">
                <a16:creationId xmlns:a16="http://schemas.microsoft.com/office/drawing/2014/main" id="{D7D78A57-A500-CD26-65F1-ABDD4155AF32}"/>
              </a:ext>
            </a:extLst>
          </p:cNvPr>
          <p:cNvSpPr>
            <a:spLocks noGrp="1"/>
          </p:cNvSpPr>
          <p:nvPr>
            <p:ph sz="quarter" idx="19" hasCustomPrompt="1"/>
          </p:nvPr>
        </p:nvSpPr>
        <p:spPr>
          <a:xfrm>
            <a:off x="9045095" y="2286418"/>
            <a:ext cx="2307760" cy="296862"/>
          </a:xfrm>
        </p:spPr>
        <p:txBody>
          <a:bodyPr>
            <a:noAutofit/>
          </a:bodyPr>
          <a:lstStyle>
            <a:lvl1pPr marL="0" indent="0" algn="l">
              <a:buNone/>
              <a:defRPr sz="1600">
                <a:solidFill>
                  <a:schemeClr val="tx1">
                    <a:lumMod val="50000"/>
                    <a:lumOff val="50000"/>
                  </a:schemeClr>
                </a:solidFill>
              </a:defRPr>
            </a:lvl1pPr>
          </a:lstStyle>
          <a:p>
            <a:pPr lvl="0"/>
            <a:r>
              <a:rPr lang="en-IN" dirty="0"/>
              <a:t>Text</a:t>
            </a:r>
          </a:p>
        </p:txBody>
      </p:sp>
      <p:sp>
        <p:nvSpPr>
          <p:cNvPr id="51" name="Content Placeholder 42">
            <a:extLst>
              <a:ext uri="{FF2B5EF4-FFF2-40B4-BE49-F238E27FC236}">
                <a16:creationId xmlns:a16="http://schemas.microsoft.com/office/drawing/2014/main" id="{6E596A74-5070-204E-2EBE-347852A0277C}"/>
              </a:ext>
            </a:extLst>
          </p:cNvPr>
          <p:cNvSpPr>
            <a:spLocks noGrp="1"/>
          </p:cNvSpPr>
          <p:nvPr>
            <p:ph sz="quarter" idx="20" hasCustomPrompt="1"/>
          </p:nvPr>
        </p:nvSpPr>
        <p:spPr>
          <a:xfrm>
            <a:off x="9491662" y="3427307"/>
            <a:ext cx="2307760" cy="296862"/>
          </a:xfrm>
        </p:spPr>
        <p:txBody>
          <a:bodyPr>
            <a:noAutofit/>
          </a:bodyPr>
          <a:lstStyle>
            <a:lvl1pPr marL="0" indent="0" algn="l">
              <a:buNone/>
              <a:defRPr sz="1800">
                <a:solidFill>
                  <a:schemeClr val="tx1"/>
                </a:solidFill>
              </a:defRPr>
            </a:lvl1pPr>
          </a:lstStyle>
          <a:p>
            <a:pPr lvl="0"/>
            <a:r>
              <a:rPr lang="en-IN" dirty="0"/>
              <a:t>Text</a:t>
            </a:r>
          </a:p>
        </p:txBody>
      </p:sp>
      <p:sp>
        <p:nvSpPr>
          <p:cNvPr id="52" name="Content Placeholder 42">
            <a:extLst>
              <a:ext uri="{FF2B5EF4-FFF2-40B4-BE49-F238E27FC236}">
                <a16:creationId xmlns:a16="http://schemas.microsoft.com/office/drawing/2014/main" id="{C7F9C9D0-C643-3FE5-E315-1821C56BFEA5}"/>
              </a:ext>
            </a:extLst>
          </p:cNvPr>
          <p:cNvSpPr>
            <a:spLocks noGrp="1"/>
          </p:cNvSpPr>
          <p:nvPr>
            <p:ph sz="quarter" idx="21" hasCustomPrompt="1"/>
          </p:nvPr>
        </p:nvSpPr>
        <p:spPr>
          <a:xfrm>
            <a:off x="9491662" y="3738124"/>
            <a:ext cx="2307760" cy="296862"/>
          </a:xfrm>
        </p:spPr>
        <p:txBody>
          <a:bodyPr>
            <a:noAutofit/>
          </a:bodyPr>
          <a:lstStyle>
            <a:lvl1pPr marL="0" indent="0" algn="l">
              <a:buNone/>
              <a:defRPr sz="1600">
                <a:solidFill>
                  <a:schemeClr val="tx1">
                    <a:lumMod val="50000"/>
                    <a:lumOff val="50000"/>
                  </a:schemeClr>
                </a:solidFill>
              </a:defRPr>
            </a:lvl1pPr>
          </a:lstStyle>
          <a:p>
            <a:pPr lvl="0"/>
            <a:r>
              <a:rPr lang="en-IN" dirty="0"/>
              <a:t>Text</a:t>
            </a:r>
          </a:p>
        </p:txBody>
      </p:sp>
      <p:sp>
        <p:nvSpPr>
          <p:cNvPr id="53" name="Content Placeholder 42">
            <a:extLst>
              <a:ext uri="{FF2B5EF4-FFF2-40B4-BE49-F238E27FC236}">
                <a16:creationId xmlns:a16="http://schemas.microsoft.com/office/drawing/2014/main" id="{E85CF2DA-543B-4F42-15A5-95BF2865E470}"/>
              </a:ext>
            </a:extLst>
          </p:cNvPr>
          <p:cNvSpPr>
            <a:spLocks noGrp="1"/>
          </p:cNvSpPr>
          <p:nvPr>
            <p:ph sz="quarter" idx="22" hasCustomPrompt="1"/>
          </p:nvPr>
        </p:nvSpPr>
        <p:spPr>
          <a:xfrm>
            <a:off x="9045095" y="4879013"/>
            <a:ext cx="2307760" cy="296862"/>
          </a:xfrm>
        </p:spPr>
        <p:txBody>
          <a:bodyPr>
            <a:noAutofit/>
          </a:bodyPr>
          <a:lstStyle>
            <a:lvl1pPr marL="0" indent="0" algn="l">
              <a:buNone/>
              <a:defRPr sz="1800">
                <a:solidFill>
                  <a:schemeClr val="tx1"/>
                </a:solidFill>
              </a:defRPr>
            </a:lvl1pPr>
          </a:lstStyle>
          <a:p>
            <a:pPr lvl="0"/>
            <a:r>
              <a:rPr lang="en-IN" dirty="0"/>
              <a:t>Text</a:t>
            </a:r>
          </a:p>
        </p:txBody>
      </p:sp>
      <p:sp>
        <p:nvSpPr>
          <p:cNvPr id="54" name="Content Placeholder 42">
            <a:extLst>
              <a:ext uri="{FF2B5EF4-FFF2-40B4-BE49-F238E27FC236}">
                <a16:creationId xmlns:a16="http://schemas.microsoft.com/office/drawing/2014/main" id="{B0B2BBEA-059C-F538-EC30-E46EEDCA4670}"/>
              </a:ext>
            </a:extLst>
          </p:cNvPr>
          <p:cNvSpPr>
            <a:spLocks noGrp="1"/>
          </p:cNvSpPr>
          <p:nvPr>
            <p:ph sz="quarter" idx="23" hasCustomPrompt="1"/>
          </p:nvPr>
        </p:nvSpPr>
        <p:spPr>
          <a:xfrm>
            <a:off x="9045095" y="5189830"/>
            <a:ext cx="2307760" cy="296862"/>
          </a:xfrm>
        </p:spPr>
        <p:txBody>
          <a:bodyPr>
            <a:noAutofit/>
          </a:bodyPr>
          <a:lstStyle>
            <a:lvl1pPr marL="0" indent="0" algn="l">
              <a:buNone/>
              <a:defRPr sz="1600">
                <a:solidFill>
                  <a:schemeClr val="tx1">
                    <a:lumMod val="50000"/>
                    <a:lumOff val="50000"/>
                  </a:schemeClr>
                </a:solidFill>
              </a:defRPr>
            </a:lvl1pPr>
          </a:lstStyle>
          <a:p>
            <a:pPr lvl="0"/>
            <a:r>
              <a:rPr lang="en-IN" dirty="0"/>
              <a:t>Text</a:t>
            </a:r>
          </a:p>
        </p:txBody>
      </p:sp>
      <p:sp>
        <p:nvSpPr>
          <p:cNvPr id="57" name="Picture Placeholder 55">
            <a:extLst>
              <a:ext uri="{FF2B5EF4-FFF2-40B4-BE49-F238E27FC236}">
                <a16:creationId xmlns:a16="http://schemas.microsoft.com/office/drawing/2014/main" id="{BC3F45D8-1627-0077-B36A-34E0C6CB67A0}"/>
              </a:ext>
            </a:extLst>
          </p:cNvPr>
          <p:cNvSpPr>
            <a:spLocks noGrp="1"/>
          </p:cNvSpPr>
          <p:nvPr>
            <p:ph type="pic" sz="quarter" idx="25"/>
          </p:nvPr>
        </p:nvSpPr>
        <p:spPr>
          <a:xfrm>
            <a:off x="8020888" y="2065755"/>
            <a:ext cx="544437" cy="441325"/>
          </a:xfrm>
        </p:spPr>
        <p:txBody>
          <a:bodyPr>
            <a:normAutofit/>
          </a:bodyPr>
          <a:lstStyle>
            <a:lvl1pPr marL="0" indent="0" algn="ctr">
              <a:buFontTx/>
              <a:buNone/>
              <a:defRPr sz="800">
                <a:solidFill>
                  <a:schemeClr val="bg1"/>
                </a:solidFill>
              </a:defRPr>
            </a:lvl1pPr>
          </a:lstStyle>
          <a:p>
            <a:endParaRPr lang="en-IN"/>
          </a:p>
        </p:txBody>
      </p:sp>
      <p:sp>
        <p:nvSpPr>
          <p:cNvPr id="58" name="Picture Placeholder 55">
            <a:extLst>
              <a:ext uri="{FF2B5EF4-FFF2-40B4-BE49-F238E27FC236}">
                <a16:creationId xmlns:a16="http://schemas.microsoft.com/office/drawing/2014/main" id="{B9BB463A-7D26-8318-28AF-A8F2AB0BB997}"/>
              </a:ext>
            </a:extLst>
          </p:cNvPr>
          <p:cNvSpPr>
            <a:spLocks noGrp="1"/>
          </p:cNvSpPr>
          <p:nvPr>
            <p:ph type="pic" sz="quarter" idx="26"/>
          </p:nvPr>
        </p:nvSpPr>
        <p:spPr>
          <a:xfrm>
            <a:off x="8509161" y="3517461"/>
            <a:ext cx="544437" cy="441325"/>
          </a:xfrm>
        </p:spPr>
        <p:txBody>
          <a:bodyPr>
            <a:normAutofit/>
          </a:bodyPr>
          <a:lstStyle>
            <a:lvl1pPr marL="0" indent="0" algn="ctr">
              <a:buFontTx/>
              <a:buNone/>
              <a:defRPr sz="800">
                <a:solidFill>
                  <a:schemeClr val="bg1"/>
                </a:solidFill>
              </a:defRPr>
            </a:lvl1pPr>
          </a:lstStyle>
          <a:p>
            <a:endParaRPr lang="en-IN"/>
          </a:p>
        </p:txBody>
      </p:sp>
      <p:sp>
        <p:nvSpPr>
          <p:cNvPr id="59" name="Picture Placeholder 55">
            <a:extLst>
              <a:ext uri="{FF2B5EF4-FFF2-40B4-BE49-F238E27FC236}">
                <a16:creationId xmlns:a16="http://schemas.microsoft.com/office/drawing/2014/main" id="{8DC527D5-A218-A105-8AF8-819E015A2F9D}"/>
              </a:ext>
            </a:extLst>
          </p:cNvPr>
          <p:cNvSpPr>
            <a:spLocks noGrp="1"/>
          </p:cNvSpPr>
          <p:nvPr>
            <p:ph type="pic" sz="quarter" idx="27"/>
          </p:nvPr>
        </p:nvSpPr>
        <p:spPr>
          <a:xfrm>
            <a:off x="8020887" y="4908882"/>
            <a:ext cx="544437" cy="441325"/>
          </a:xfrm>
        </p:spPr>
        <p:txBody>
          <a:bodyPr>
            <a:normAutofit/>
          </a:bodyPr>
          <a:lstStyle>
            <a:lvl1pPr marL="0" indent="0" algn="ctr">
              <a:buFontTx/>
              <a:buNone/>
              <a:defRPr sz="800">
                <a:solidFill>
                  <a:schemeClr val="bg1"/>
                </a:solidFill>
              </a:defRPr>
            </a:lvl1pPr>
          </a:lstStyle>
          <a:p>
            <a:endParaRPr lang="en-IN"/>
          </a:p>
        </p:txBody>
      </p:sp>
      <p:sp>
        <p:nvSpPr>
          <p:cNvPr id="60" name="Picture Placeholder 55">
            <a:extLst>
              <a:ext uri="{FF2B5EF4-FFF2-40B4-BE49-F238E27FC236}">
                <a16:creationId xmlns:a16="http://schemas.microsoft.com/office/drawing/2014/main" id="{EE162A5F-EFAF-FD90-2445-0E8010710A23}"/>
              </a:ext>
            </a:extLst>
          </p:cNvPr>
          <p:cNvSpPr>
            <a:spLocks noGrp="1"/>
          </p:cNvSpPr>
          <p:nvPr>
            <p:ph type="pic" sz="quarter" idx="28"/>
          </p:nvPr>
        </p:nvSpPr>
        <p:spPr>
          <a:xfrm>
            <a:off x="3621065" y="4908882"/>
            <a:ext cx="544437" cy="441325"/>
          </a:xfrm>
        </p:spPr>
        <p:txBody>
          <a:bodyPr>
            <a:normAutofit/>
          </a:bodyPr>
          <a:lstStyle>
            <a:lvl1pPr marL="0" indent="0" algn="ctr">
              <a:buFontTx/>
              <a:buNone/>
              <a:defRPr sz="800">
                <a:solidFill>
                  <a:schemeClr val="bg1"/>
                </a:solidFill>
              </a:defRPr>
            </a:lvl1pPr>
          </a:lstStyle>
          <a:p>
            <a:endParaRPr lang="en-IN"/>
          </a:p>
        </p:txBody>
      </p:sp>
      <p:sp>
        <p:nvSpPr>
          <p:cNvPr id="61" name="Picture Placeholder 55">
            <a:extLst>
              <a:ext uri="{FF2B5EF4-FFF2-40B4-BE49-F238E27FC236}">
                <a16:creationId xmlns:a16="http://schemas.microsoft.com/office/drawing/2014/main" id="{1CD55E1E-1440-2E5D-6FA4-724C705943BF}"/>
              </a:ext>
            </a:extLst>
          </p:cNvPr>
          <p:cNvSpPr>
            <a:spLocks noGrp="1"/>
          </p:cNvSpPr>
          <p:nvPr>
            <p:ph type="pic" sz="quarter" idx="29"/>
          </p:nvPr>
        </p:nvSpPr>
        <p:spPr>
          <a:xfrm>
            <a:off x="3146880" y="3489523"/>
            <a:ext cx="544437" cy="441325"/>
          </a:xfrm>
        </p:spPr>
        <p:txBody>
          <a:bodyPr>
            <a:normAutofit/>
          </a:bodyPr>
          <a:lstStyle>
            <a:lvl1pPr marL="0" indent="0" algn="ctr">
              <a:buFontTx/>
              <a:buNone/>
              <a:defRPr sz="800">
                <a:solidFill>
                  <a:schemeClr val="bg1"/>
                </a:solidFill>
              </a:defRPr>
            </a:lvl1pPr>
          </a:lstStyle>
          <a:p>
            <a:endParaRPr lang="en-IN"/>
          </a:p>
        </p:txBody>
      </p:sp>
      <p:sp>
        <p:nvSpPr>
          <p:cNvPr id="62" name="Picture Placeholder 55">
            <a:extLst>
              <a:ext uri="{FF2B5EF4-FFF2-40B4-BE49-F238E27FC236}">
                <a16:creationId xmlns:a16="http://schemas.microsoft.com/office/drawing/2014/main" id="{2CAC8CB1-D788-C105-CA3B-FA35373179BC}"/>
              </a:ext>
            </a:extLst>
          </p:cNvPr>
          <p:cNvSpPr>
            <a:spLocks noGrp="1"/>
          </p:cNvSpPr>
          <p:nvPr>
            <p:ph type="pic" sz="quarter" idx="30"/>
          </p:nvPr>
        </p:nvSpPr>
        <p:spPr>
          <a:xfrm>
            <a:off x="3630735" y="2066905"/>
            <a:ext cx="544437" cy="441325"/>
          </a:xfrm>
        </p:spPr>
        <p:txBody>
          <a:bodyPr>
            <a:normAutofit/>
          </a:bodyPr>
          <a:lstStyle>
            <a:lvl1pPr marL="0" indent="0" algn="ctr">
              <a:buFontTx/>
              <a:buNone/>
              <a:defRPr sz="800">
                <a:solidFill>
                  <a:schemeClr val="bg1"/>
                </a:solidFill>
              </a:defRPr>
            </a:lvl1pPr>
          </a:lstStyle>
          <a:p>
            <a:endParaRPr lang="en-IN"/>
          </a:p>
        </p:txBody>
      </p:sp>
    </p:spTree>
    <p:extLst>
      <p:ext uri="{BB962C8B-B14F-4D97-AF65-F5344CB8AC3E}">
        <p14:creationId xmlns:p14="http://schemas.microsoft.com/office/powerpoint/2010/main" val="629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601"/>
                            </p:stCondLst>
                            <p:childTnLst>
                              <p:par>
                                <p:cTn id="8" presetID="10"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49">
                                            <p:txEl>
                                              <p:pRg st="0" end="0"/>
                                            </p:txEl>
                                          </p:spTgt>
                                        </p:tgtEl>
                                        <p:attrNameLst>
                                          <p:attrName>style.visibility</p:attrName>
                                        </p:attrNameLst>
                                      </p:cBhvr>
                                      <p:to>
                                        <p:strVal val="visible"/>
                                      </p:to>
                                    </p:set>
                                    <p:animEffect transition="in" filter="wipe(left)">
                                      <p:cBhvr>
                                        <p:cTn id="32" dur="500"/>
                                        <p:tgtEl>
                                          <p:spTgt spid="49">
                                            <p:txEl>
                                              <p:pRg st="0" end="0"/>
                                            </p:txEl>
                                          </p:spTgt>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50">
                                            <p:txEl>
                                              <p:pRg st="0" end="0"/>
                                            </p:txEl>
                                          </p:spTgt>
                                        </p:tgtEl>
                                        <p:attrNameLst>
                                          <p:attrName>style.visibility</p:attrName>
                                        </p:attrNameLst>
                                      </p:cBhvr>
                                      <p:to>
                                        <p:strVal val="visible"/>
                                      </p:to>
                                    </p:set>
                                    <p:animEffect transition="in" filter="wipe(left)">
                                      <p:cBhvr>
                                        <p:cTn id="36" dur="500"/>
                                        <p:tgtEl>
                                          <p:spTgt spid="50">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wipe(left)">
                                      <p:cBhvr>
                                        <p:cTn id="52" dur="500"/>
                                        <p:tgtEl>
                                          <p:spTgt spid="51">
                                            <p:txEl>
                                              <p:pRg st="0" end="0"/>
                                            </p:txEl>
                                          </p:spTgt>
                                        </p:tgtEl>
                                      </p:cBhvr>
                                    </p:animEffec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52">
                                            <p:txEl>
                                              <p:pRg st="0" end="0"/>
                                            </p:txEl>
                                          </p:spTgt>
                                        </p:tgtEl>
                                        <p:attrNameLst>
                                          <p:attrName>style.visibility</p:attrName>
                                        </p:attrNameLst>
                                      </p:cBhvr>
                                      <p:to>
                                        <p:strVal val="visible"/>
                                      </p:to>
                                    </p:set>
                                    <p:animEffect transition="in" filter="wipe(left)">
                                      <p:cBhvr>
                                        <p:cTn id="56" dur="500"/>
                                        <p:tgtEl>
                                          <p:spTgt spid="52">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nodePh="1">
                                  <p:stCondLst>
                                    <p:cond delay="0"/>
                                  </p:stCondLst>
                                  <p:endCondLst>
                                    <p:cond evt="begin" delay="0">
                                      <p:tn val="66"/>
                                    </p:cond>
                                  </p:end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53">
                                            <p:txEl>
                                              <p:pRg st="0" end="0"/>
                                            </p:txEl>
                                          </p:spTgt>
                                        </p:tgtEl>
                                        <p:attrNameLst>
                                          <p:attrName>style.visibility</p:attrName>
                                        </p:attrNameLst>
                                      </p:cBhvr>
                                      <p:to>
                                        <p:strVal val="visible"/>
                                      </p:to>
                                    </p:set>
                                    <p:animEffect transition="in" filter="wipe(left)">
                                      <p:cBhvr>
                                        <p:cTn id="72" dur="500"/>
                                        <p:tgtEl>
                                          <p:spTgt spid="53">
                                            <p:txEl>
                                              <p:pRg st="0" end="0"/>
                                            </p:txEl>
                                          </p:spTgt>
                                        </p:tgtEl>
                                      </p:cBhvr>
                                    </p:animEffect>
                                  </p:childTnLst>
                                </p:cTn>
                              </p:par>
                            </p:childTnLst>
                          </p:cTn>
                        </p:par>
                        <p:par>
                          <p:cTn id="73" fill="hold">
                            <p:stCondLst>
                              <p:cond delay="1500"/>
                            </p:stCondLst>
                            <p:childTnLst>
                              <p:par>
                                <p:cTn id="74" presetID="22" presetClass="entr" presetSubtype="8" fill="hold" grpId="0" nodeType="afterEffect">
                                  <p:stCondLst>
                                    <p:cond delay="0"/>
                                  </p:stCondLst>
                                  <p:childTnLst>
                                    <p:set>
                                      <p:cBhvr>
                                        <p:cTn id="75" dur="1" fill="hold">
                                          <p:stCondLst>
                                            <p:cond delay="0"/>
                                          </p:stCondLst>
                                        </p:cTn>
                                        <p:tgtEl>
                                          <p:spTgt spid="54">
                                            <p:txEl>
                                              <p:pRg st="0" end="0"/>
                                            </p:txEl>
                                          </p:spTgt>
                                        </p:tgtEl>
                                        <p:attrNameLst>
                                          <p:attrName>style.visibility</p:attrName>
                                        </p:attrNameLst>
                                      </p:cBhvr>
                                      <p:to>
                                        <p:strVal val="visible"/>
                                      </p:to>
                                    </p:set>
                                    <p:animEffect transition="in" filter="wipe(left)">
                                      <p:cBhvr>
                                        <p:cTn id="76" dur="500"/>
                                        <p:tgtEl>
                                          <p:spTgt spid="5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nodePh="1">
                                  <p:stCondLst>
                                    <p:cond delay="0"/>
                                  </p:stCondLst>
                                  <p:endCondLst>
                                    <p:cond evt="begin" delay="0">
                                      <p:tn val="86"/>
                                    </p:cond>
                                  </p:end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childTnLst>
                          </p:cTn>
                        </p:par>
                        <p:par>
                          <p:cTn id="89" fill="hold">
                            <p:stCondLst>
                              <p:cond delay="1000"/>
                            </p:stCondLst>
                            <p:childTnLst>
                              <p:par>
                                <p:cTn id="90" presetID="22" presetClass="entr" presetSubtype="2" fill="hold" grpId="0" nodeType="afterEffect">
                                  <p:stCondLst>
                                    <p:cond delay="0"/>
                                  </p:stCondLst>
                                  <p:childTnLst>
                                    <p:set>
                                      <p:cBhvr>
                                        <p:cTn id="91" dur="1" fill="hold">
                                          <p:stCondLst>
                                            <p:cond delay="0"/>
                                          </p:stCondLst>
                                        </p:cTn>
                                        <p:tgtEl>
                                          <p:spTgt spid="47">
                                            <p:txEl>
                                              <p:pRg st="0" end="0"/>
                                            </p:txEl>
                                          </p:spTgt>
                                        </p:tgtEl>
                                        <p:attrNameLst>
                                          <p:attrName>style.visibility</p:attrName>
                                        </p:attrNameLst>
                                      </p:cBhvr>
                                      <p:to>
                                        <p:strVal val="visible"/>
                                      </p:to>
                                    </p:set>
                                    <p:animEffect transition="in" filter="wipe(right)">
                                      <p:cBhvr>
                                        <p:cTn id="92" dur="500"/>
                                        <p:tgtEl>
                                          <p:spTgt spid="47">
                                            <p:txEl>
                                              <p:pRg st="0" end="0"/>
                                            </p:txEl>
                                          </p:spTgt>
                                        </p:tgtEl>
                                      </p:cBhvr>
                                    </p:animEffect>
                                  </p:childTnLst>
                                </p:cTn>
                              </p:par>
                            </p:childTnLst>
                          </p:cTn>
                        </p:par>
                        <p:par>
                          <p:cTn id="93" fill="hold">
                            <p:stCondLst>
                              <p:cond delay="1500"/>
                            </p:stCondLst>
                            <p:childTnLst>
                              <p:par>
                                <p:cTn id="94" presetID="22" presetClass="entr" presetSubtype="2" fill="hold" grpId="0" nodeType="afterEffect">
                                  <p:stCondLst>
                                    <p:cond delay="0"/>
                                  </p:stCondLst>
                                  <p:childTnLst>
                                    <p:set>
                                      <p:cBhvr>
                                        <p:cTn id="95" dur="1" fill="hold">
                                          <p:stCondLst>
                                            <p:cond delay="0"/>
                                          </p:stCondLst>
                                        </p:cTn>
                                        <p:tgtEl>
                                          <p:spTgt spid="48">
                                            <p:txEl>
                                              <p:pRg st="0" end="0"/>
                                            </p:txEl>
                                          </p:spTgt>
                                        </p:tgtEl>
                                        <p:attrNameLst>
                                          <p:attrName>style.visibility</p:attrName>
                                        </p:attrNameLst>
                                      </p:cBhvr>
                                      <p:to>
                                        <p:strVal val="visible"/>
                                      </p:to>
                                    </p:set>
                                    <p:animEffect transition="in" filter="wipe(right)">
                                      <p:cBhvr>
                                        <p:cTn id="96" dur="500"/>
                                        <p:tgtEl>
                                          <p:spTgt spid="48">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par>
                                <p:cTn id="106" presetID="10" presetClass="entr" presetSubtype="0" fill="hold" grpId="0" nodeType="withEffect" nodePh="1">
                                  <p:stCondLst>
                                    <p:cond delay="0"/>
                                  </p:stCondLst>
                                  <p:endCondLst>
                                    <p:cond evt="begin" delay="0">
                                      <p:tn val="106"/>
                                    </p:cond>
                                  </p:end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childTnLst>
                          </p:cTn>
                        </p:par>
                        <p:par>
                          <p:cTn id="109" fill="hold">
                            <p:stCondLst>
                              <p:cond delay="1000"/>
                            </p:stCondLst>
                            <p:childTnLst>
                              <p:par>
                                <p:cTn id="110" presetID="22" presetClass="entr" presetSubtype="2" fill="hold" grpId="0" nodeType="afterEffect">
                                  <p:stCondLst>
                                    <p:cond delay="0"/>
                                  </p:stCondLst>
                                  <p:childTnLst>
                                    <p:set>
                                      <p:cBhvr>
                                        <p:cTn id="111" dur="1" fill="hold">
                                          <p:stCondLst>
                                            <p:cond delay="0"/>
                                          </p:stCondLst>
                                        </p:cTn>
                                        <p:tgtEl>
                                          <p:spTgt spid="45">
                                            <p:txEl>
                                              <p:pRg st="0" end="0"/>
                                            </p:txEl>
                                          </p:spTgt>
                                        </p:tgtEl>
                                        <p:attrNameLst>
                                          <p:attrName>style.visibility</p:attrName>
                                        </p:attrNameLst>
                                      </p:cBhvr>
                                      <p:to>
                                        <p:strVal val="visible"/>
                                      </p:to>
                                    </p:set>
                                    <p:animEffect transition="in" filter="wipe(right)">
                                      <p:cBhvr>
                                        <p:cTn id="112" dur="500"/>
                                        <p:tgtEl>
                                          <p:spTgt spid="45">
                                            <p:txEl>
                                              <p:pRg st="0" end="0"/>
                                            </p:txEl>
                                          </p:spTgt>
                                        </p:tgtEl>
                                      </p:cBhvr>
                                    </p:animEffect>
                                  </p:childTnLst>
                                </p:cTn>
                              </p:par>
                            </p:childTnLst>
                          </p:cTn>
                        </p:par>
                        <p:par>
                          <p:cTn id="113" fill="hold">
                            <p:stCondLst>
                              <p:cond delay="1500"/>
                            </p:stCondLst>
                            <p:childTnLst>
                              <p:par>
                                <p:cTn id="114" presetID="22" presetClass="entr" presetSubtype="2" fill="hold" grpId="0" nodeType="afterEffect">
                                  <p:stCondLst>
                                    <p:cond delay="0"/>
                                  </p:stCondLst>
                                  <p:childTnLst>
                                    <p:set>
                                      <p:cBhvr>
                                        <p:cTn id="115" dur="1" fill="hold">
                                          <p:stCondLst>
                                            <p:cond delay="0"/>
                                          </p:stCondLst>
                                        </p:cTn>
                                        <p:tgtEl>
                                          <p:spTgt spid="46">
                                            <p:txEl>
                                              <p:pRg st="0" end="0"/>
                                            </p:txEl>
                                          </p:spTgt>
                                        </p:tgtEl>
                                        <p:attrNameLst>
                                          <p:attrName>style.visibility</p:attrName>
                                        </p:attrNameLst>
                                      </p:cBhvr>
                                      <p:to>
                                        <p:strVal val="visible"/>
                                      </p:to>
                                    </p:set>
                                    <p:animEffect transition="in" filter="wipe(right)">
                                      <p:cBhvr>
                                        <p:cTn id="116" dur="500"/>
                                        <p:tgtEl>
                                          <p:spTgt spid="46">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500"/>
                                        <p:tgtEl>
                                          <p:spTgt spid="35"/>
                                        </p:tgtEl>
                                      </p:cBhvr>
                                    </p:animEffec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par>
                                <p:cTn id="126" presetID="10" presetClass="entr" presetSubtype="0" fill="hold" grpId="0" nodeType="withEffect" nodePh="1">
                                  <p:stCondLst>
                                    <p:cond delay="0"/>
                                  </p:stCondLst>
                                  <p:endCondLst>
                                    <p:cond evt="begin" delay="0">
                                      <p:tn val="126"/>
                                    </p:cond>
                                  </p:end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500"/>
                                        <p:tgtEl>
                                          <p:spTgt spid="62"/>
                                        </p:tgtEl>
                                      </p:cBhvr>
                                    </p:animEffect>
                                  </p:childTnLst>
                                </p:cTn>
                              </p:par>
                            </p:childTnLst>
                          </p:cTn>
                        </p:par>
                        <p:par>
                          <p:cTn id="129" fill="hold">
                            <p:stCondLst>
                              <p:cond delay="1000"/>
                            </p:stCondLst>
                            <p:childTnLst>
                              <p:par>
                                <p:cTn id="130" presetID="22" presetClass="entr" presetSubtype="2" fill="hold" grpId="0" nodeType="afterEffect">
                                  <p:stCondLst>
                                    <p:cond delay="0"/>
                                  </p:stCondLst>
                                  <p:childTnLst>
                                    <p:set>
                                      <p:cBhvr>
                                        <p:cTn id="131" dur="1" fill="hold">
                                          <p:stCondLst>
                                            <p:cond delay="0"/>
                                          </p:stCondLst>
                                        </p:cTn>
                                        <p:tgtEl>
                                          <p:spTgt spid="43">
                                            <p:txEl>
                                              <p:pRg st="0" end="0"/>
                                            </p:txEl>
                                          </p:spTgt>
                                        </p:tgtEl>
                                        <p:attrNameLst>
                                          <p:attrName>style.visibility</p:attrName>
                                        </p:attrNameLst>
                                      </p:cBhvr>
                                      <p:to>
                                        <p:strVal val="visible"/>
                                      </p:to>
                                    </p:set>
                                    <p:animEffect transition="in" filter="wipe(right)">
                                      <p:cBhvr>
                                        <p:cTn id="132" dur="500"/>
                                        <p:tgtEl>
                                          <p:spTgt spid="43">
                                            <p:txEl>
                                              <p:pRg st="0" end="0"/>
                                            </p:txEl>
                                          </p:spTgt>
                                        </p:tgtEl>
                                      </p:cBhvr>
                                    </p:animEffect>
                                  </p:childTnLst>
                                </p:cTn>
                              </p:par>
                            </p:childTnLst>
                          </p:cTn>
                        </p:par>
                        <p:par>
                          <p:cTn id="133" fill="hold">
                            <p:stCondLst>
                              <p:cond delay="1500"/>
                            </p:stCondLst>
                            <p:childTnLst>
                              <p:par>
                                <p:cTn id="134" presetID="22" presetClass="entr" presetSubtype="2" fill="hold" grpId="0" nodeType="afterEffect">
                                  <p:stCondLst>
                                    <p:cond delay="0"/>
                                  </p:stCondLst>
                                  <p:childTnLst>
                                    <p:set>
                                      <p:cBhvr>
                                        <p:cTn id="135" dur="1" fill="hold">
                                          <p:stCondLst>
                                            <p:cond delay="0"/>
                                          </p:stCondLst>
                                        </p:cTn>
                                        <p:tgtEl>
                                          <p:spTgt spid="44">
                                            <p:txEl>
                                              <p:pRg st="0" end="0"/>
                                            </p:txEl>
                                          </p:spTgt>
                                        </p:tgtEl>
                                        <p:attrNameLst>
                                          <p:attrName>style.visibility</p:attrName>
                                        </p:attrNameLst>
                                      </p:cBhvr>
                                      <p:to>
                                        <p:strVal val="visible"/>
                                      </p:to>
                                    </p:set>
                                    <p:animEffect transition="in" filter="wipe(right)">
                                      <p:cBhvr>
                                        <p:cTn id="136"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p:bldP spid="11" grpId="0"/>
      <p:bldP spid="13"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1" grpId="0" animBg="1"/>
      <p:bldP spid="22" grpId="0" animBg="1"/>
      <p:bldP spid="23" grpId="0" animBg="1"/>
      <p:bldP spid="24" grpId="0" animBg="1"/>
      <p:bldP spid="25" grpId="0" animBg="1"/>
      <p:bldP spid="26" grpId="0" animBg="1"/>
      <p:bldP spid="29" grpId="0" animBg="1"/>
      <p:bldP spid="30" grpId="0" animBg="1"/>
      <p:bldP spid="32" grpId="0" animBg="1"/>
      <p:bldP spid="35" grpId="0" animBg="1"/>
      <p:bldP spid="36" grpId="0" animBg="1"/>
      <p:bldP spid="37"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4" grpId="0" build="p">
        <p:tmplLst>
          <p:tmpl lvl="1">
            <p:tnLst>
              <p:par>
                <p:cTn presetID="22" presetClass="entr" presetSubtype="2"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right)">
                      <p:cBhvr>
                        <p:cTn dur="500"/>
                        <p:tgtEl>
                          <p:spTgt spid="44"/>
                        </p:tgtEl>
                      </p:cBhvr>
                    </p:animEffect>
                  </p:childTnLst>
                </p:cTn>
              </p:par>
            </p:tnLst>
          </p:tmpl>
        </p:tmplLst>
      </p:bldP>
      <p:bldP spid="45" grpId="0" build="p">
        <p:tmplLst>
          <p:tmpl lvl="1">
            <p:tnLst>
              <p:par>
                <p:cTn presetID="22" presetClass="entr" presetSubtype="2"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right)">
                      <p:cBhvr>
                        <p:cTn dur="500"/>
                        <p:tgtEl>
                          <p:spTgt spid="45"/>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7" grpId="0" build="p">
        <p:tmplLst>
          <p:tmpl lvl="1">
            <p:tnLst>
              <p:par>
                <p:cTn presetID="22" presetClass="entr" presetSubtype="2"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right)">
                      <p:cBhvr>
                        <p:cTn dur="500"/>
                        <p:tgtEl>
                          <p:spTgt spid="47"/>
                        </p:tgtEl>
                      </p:cBhvr>
                    </p:animEffect>
                  </p:childTnLst>
                </p:cTn>
              </p:par>
            </p:tnLst>
          </p:tmpl>
        </p:tmplLst>
      </p:bldP>
      <p:bldP spid="48" grpId="0" build="p">
        <p:tmplLst>
          <p:tmpl lvl="1">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build="p">
        <p:tmplLst>
          <p:tmpl lvl="1">
            <p:tnLst>
              <p:par>
                <p:cTn presetID="22" presetClass="entr" presetSubtype="8"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build="p">
        <p:tmplLst>
          <p:tmpl lvl="1">
            <p:tnLst>
              <p:par>
                <p:cTn presetID="22" presetClass="entr" presetSubtype="8"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8"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7" grpId="0"/>
      <p:bldP spid="58" grpId="0"/>
      <p:bldP spid="59" grpId="0"/>
      <p:bldP spid="60" grpId="0"/>
      <p:bldP spid="61" grpId="0"/>
      <p:bldP spid="6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duct_Feature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018F002-AA1E-0FE5-67E9-B23F464F734E}"/>
              </a:ext>
            </a:extLst>
          </p:cNvPr>
          <p:cNvSpPr/>
          <p:nvPr userDrawn="1"/>
        </p:nvSpPr>
        <p:spPr>
          <a:xfrm>
            <a:off x="6564606" y="0"/>
            <a:ext cx="5627394" cy="6858000"/>
          </a:xfrm>
          <a:custGeom>
            <a:avLst/>
            <a:gdLst>
              <a:gd name="connsiteX0" fmla="*/ 2477304 w 5627394"/>
              <a:gd name="connsiteY0" fmla="*/ 0 h 6858000"/>
              <a:gd name="connsiteX1" fmla="*/ 3754526 w 5627394"/>
              <a:gd name="connsiteY1" fmla="*/ 0 h 6858000"/>
              <a:gd name="connsiteX2" fmla="*/ 4079695 w 5627394"/>
              <a:gd name="connsiteY2" fmla="*/ 0 h 6858000"/>
              <a:gd name="connsiteX3" fmla="*/ 4174278 w 5627394"/>
              <a:gd name="connsiteY3" fmla="*/ 0 h 6858000"/>
              <a:gd name="connsiteX4" fmla="*/ 5627394 w 5627394"/>
              <a:gd name="connsiteY4" fmla="*/ 0 h 6858000"/>
              <a:gd name="connsiteX5" fmla="*/ 5627394 w 5627394"/>
              <a:gd name="connsiteY5" fmla="*/ 6858000 h 6858000"/>
              <a:gd name="connsiteX6" fmla="*/ 4174278 w 5627394"/>
              <a:gd name="connsiteY6" fmla="*/ 6858000 h 6858000"/>
              <a:gd name="connsiteX7" fmla="*/ 4079695 w 5627394"/>
              <a:gd name="connsiteY7" fmla="*/ 6858000 h 6858000"/>
              <a:gd name="connsiteX8" fmla="*/ 3754526 w 5627394"/>
              <a:gd name="connsiteY8" fmla="*/ 6858000 h 6858000"/>
              <a:gd name="connsiteX9" fmla="*/ 2483684 w 5627394"/>
              <a:gd name="connsiteY9" fmla="*/ 6858000 h 6858000"/>
              <a:gd name="connsiteX10" fmla="*/ 1428122 w 5627394"/>
              <a:gd name="connsiteY10" fmla="*/ 5778655 h 6858000"/>
              <a:gd name="connsiteX11" fmla="*/ 105392 w 5627394"/>
              <a:gd name="connsiteY11" fmla="*/ 4216909 h 6858000"/>
              <a:gd name="connsiteX12" fmla="*/ 229555 w 5627394"/>
              <a:gd name="connsiteY12" fmla="*/ 2833790 h 6858000"/>
              <a:gd name="connsiteX13" fmla="*/ 1251175 w 5627394"/>
              <a:gd name="connsiteY13" fmla="*/ 1435372 h 6858000"/>
              <a:gd name="connsiteX14" fmla="*/ 1963042 w 5627394"/>
              <a:gd name="connsiteY14" fmla="*/ 583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27394" h="6858000">
                <a:moveTo>
                  <a:pt x="2477304" y="0"/>
                </a:moveTo>
                <a:lnTo>
                  <a:pt x="3754526" y="0"/>
                </a:lnTo>
                <a:lnTo>
                  <a:pt x="4079695" y="0"/>
                </a:lnTo>
                <a:lnTo>
                  <a:pt x="4174278" y="0"/>
                </a:lnTo>
                <a:lnTo>
                  <a:pt x="5627394" y="0"/>
                </a:lnTo>
                <a:lnTo>
                  <a:pt x="5627394" y="6858000"/>
                </a:lnTo>
                <a:lnTo>
                  <a:pt x="4174278" y="6858000"/>
                </a:lnTo>
                <a:lnTo>
                  <a:pt x="4079695" y="6858000"/>
                </a:lnTo>
                <a:lnTo>
                  <a:pt x="3754526" y="6858000"/>
                </a:lnTo>
                <a:lnTo>
                  <a:pt x="2483684" y="6858000"/>
                </a:lnTo>
                <a:lnTo>
                  <a:pt x="1428122" y="5778655"/>
                </a:lnTo>
                <a:cubicBezTo>
                  <a:pt x="970235" y="5310587"/>
                  <a:pt x="366044" y="4834546"/>
                  <a:pt x="105392" y="4216909"/>
                </a:cubicBezTo>
                <a:cubicBezTo>
                  <a:pt x="-89419" y="3754303"/>
                  <a:pt x="5535" y="3266281"/>
                  <a:pt x="229555" y="2833790"/>
                </a:cubicBezTo>
                <a:cubicBezTo>
                  <a:pt x="493978" y="2323702"/>
                  <a:pt x="890947" y="1877614"/>
                  <a:pt x="1251175" y="1435372"/>
                </a:cubicBezTo>
                <a:cubicBezTo>
                  <a:pt x="1484779" y="1148215"/>
                  <a:pt x="1722083" y="864127"/>
                  <a:pt x="1963042" y="583323"/>
                </a:cubicBezTo>
                <a:close/>
              </a:path>
            </a:pathLst>
          </a:custGeom>
          <a:gradFill>
            <a:gsLst>
              <a:gs pos="0">
                <a:srgbClr val="05B5E5"/>
              </a:gs>
              <a:gs pos="100000">
                <a:srgbClr val="69EEDE"/>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Oval 28">
            <a:extLst>
              <a:ext uri="{FF2B5EF4-FFF2-40B4-BE49-F238E27FC236}">
                <a16:creationId xmlns:a16="http://schemas.microsoft.com/office/drawing/2014/main" id="{0E07C80A-0031-C059-B0FF-15B38B86F3A3}"/>
              </a:ext>
            </a:extLst>
          </p:cNvPr>
          <p:cNvSpPr/>
          <p:nvPr userDrawn="1"/>
        </p:nvSpPr>
        <p:spPr>
          <a:xfrm>
            <a:off x="660014" y="808074"/>
            <a:ext cx="574158" cy="574158"/>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6" name="Picture Placeholder 35">
            <a:extLst>
              <a:ext uri="{FF2B5EF4-FFF2-40B4-BE49-F238E27FC236}">
                <a16:creationId xmlns:a16="http://schemas.microsoft.com/office/drawing/2014/main" id="{76F4DF72-4C44-A6B4-C138-8BE8D387CD59}"/>
              </a:ext>
            </a:extLst>
          </p:cNvPr>
          <p:cNvSpPr>
            <a:spLocks noGrp="1"/>
          </p:cNvSpPr>
          <p:nvPr>
            <p:ph type="pic" sz="quarter" idx="10"/>
          </p:nvPr>
        </p:nvSpPr>
        <p:spPr>
          <a:xfrm>
            <a:off x="7746353" y="1797050"/>
            <a:ext cx="3263900" cy="3263900"/>
          </a:xfrm>
        </p:spPr>
        <p:txBody>
          <a:bodyPr anchor="ctr"/>
          <a:lstStyle>
            <a:lvl1pPr marL="0" indent="0" algn="ctr">
              <a:buNone/>
              <a:defRPr>
                <a:solidFill>
                  <a:schemeClr val="bg1"/>
                </a:solidFill>
              </a:defRPr>
            </a:lvl1pPr>
          </a:lstStyle>
          <a:p>
            <a:endParaRPr lang="en-IN"/>
          </a:p>
        </p:txBody>
      </p:sp>
      <p:sp>
        <p:nvSpPr>
          <p:cNvPr id="38" name="Text Placeholder 37">
            <a:extLst>
              <a:ext uri="{FF2B5EF4-FFF2-40B4-BE49-F238E27FC236}">
                <a16:creationId xmlns:a16="http://schemas.microsoft.com/office/drawing/2014/main" id="{6047ED19-14A9-C881-A186-94CA37B14E06}"/>
              </a:ext>
            </a:extLst>
          </p:cNvPr>
          <p:cNvSpPr>
            <a:spLocks noGrp="1"/>
          </p:cNvSpPr>
          <p:nvPr>
            <p:ph type="body" sz="quarter" idx="11" hasCustomPrompt="1"/>
          </p:nvPr>
        </p:nvSpPr>
        <p:spPr>
          <a:xfrm>
            <a:off x="1340793" y="808074"/>
            <a:ext cx="4330700" cy="574158"/>
          </a:xfrm>
        </p:spPr>
        <p:txBody>
          <a:bodyPr anchor="ctr">
            <a:normAutofit/>
          </a:bodyPr>
          <a:lstStyle>
            <a:lvl1pPr marL="0" indent="0">
              <a:buNone/>
              <a:defRPr sz="1800">
                <a:solidFill>
                  <a:schemeClr val="tx1">
                    <a:lumMod val="50000"/>
                    <a:lumOff val="50000"/>
                  </a:schemeClr>
                </a:solidFill>
              </a:defRPr>
            </a:lvl1pPr>
          </a:lstStyle>
          <a:p>
            <a:pPr lvl="0"/>
            <a:r>
              <a:rPr lang="en-US" dirty="0"/>
              <a:t>Click to write</a:t>
            </a:r>
            <a:endParaRPr lang="en-IN" dirty="0"/>
          </a:p>
        </p:txBody>
      </p:sp>
      <p:sp>
        <p:nvSpPr>
          <p:cNvPr id="40" name="Oval 39">
            <a:extLst>
              <a:ext uri="{FF2B5EF4-FFF2-40B4-BE49-F238E27FC236}">
                <a16:creationId xmlns:a16="http://schemas.microsoft.com/office/drawing/2014/main" id="{12469F60-A3E0-D781-B628-5A631E277F9F}"/>
              </a:ext>
            </a:extLst>
          </p:cNvPr>
          <p:cNvSpPr/>
          <p:nvPr userDrawn="1"/>
        </p:nvSpPr>
        <p:spPr>
          <a:xfrm>
            <a:off x="660014" y="1743887"/>
            <a:ext cx="574158" cy="574158"/>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1" name="Text Placeholder 37">
            <a:extLst>
              <a:ext uri="{FF2B5EF4-FFF2-40B4-BE49-F238E27FC236}">
                <a16:creationId xmlns:a16="http://schemas.microsoft.com/office/drawing/2014/main" id="{109D6B92-B93C-8C98-1B42-C2E8A1A9F864}"/>
              </a:ext>
            </a:extLst>
          </p:cNvPr>
          <p:cNvSpPr>
            <a:spLocks noGrp="1"/>
          </p:cNvSpPr>
          <p:nvPr>
            <p:ph type="body" sz="quarter" idx="12" hasCustomPrompt="1"/>
          </p:nvPr>
        </p:nvSpPr>
        <p:spPr>
          <a:xfrm>
            <a:off x="1340793" y="1743887"/>
            <a:ext cx="4330700" cy="574158"/>
          </a:xfrm>
        </p:spPr>
        <p:txBody>
          <a:bodyPr anchor="ctr">
            <a:normAutofit/>
          </a:bodyPr>
          <a:lstStyle>
            <a:lvl1pPr marL="0" indent="0">
              <a:buNone/>
              <a:defRPr sz="1800">
                <a:solidFill>
                  <a:schemeClr val="tx1">
                    <a:lumMod val="50000"/>
                    <a:lumOff val="50000"/>
                  </a:schemeClr>
                </a:solidFill>
              </a:defRPr>
            </a:lvl1pPr>
          </a:lstStyle>
          <a:p>
            <a:pPr lvl="0"/>
            <a:r>
              <a:rPr lang="en-US" dirty="0"/>
              <a:t>Click to write</a:t>
            </a:r>
            <a:endParaRPr lang="en-IN" dirty="0"/>
          </a:p>
        </p:txBody>
      </p:sp>
      <p:sp>
        <p:nvSpPr>
          <p:cNvPr id="42" name="Oval 41">
            <a:extLst>
              <a:ext uri="{FF2B5EF4-FFF2-40B4-BE49-F238E27FC236}">
                <a16:creationId xmlns:a16="http://schemas.microsoft.com/office/drawing/2014/main" id="{37C7E350-7F96-77EC-97C6-23AFD01D4554}"/>
              </a:ext>
            </a:extLst>
          </p:cNvPr>
          <p:cNvSpPr/>
          <p:nvPr userDrawn="1"/>
        </p:nvSpPr>
        <p:spPr>
          <a:xfrm>
            <a:off x="660014" y="2679700"/>
            <a:ext cx="574158" cy="574158"/>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3" name="Text Placeholder 37">
            <a:extLst>
              <a:ext uri="{FF2B5EF4-FFF2-40B4-BE49-F238E27FC236}">
                <a16:creationId xmlns:a16="http://schemas.microsoft.com/office/drawing/2014/main" id="{9FF2DAB2-2EE6-61DC-983D-52BDD249D664}"/>
              </a:ext>
            </a:extLst>
          </p:cNvPr>
          <p:cNvSpPr>
            <a:spLocks noGrp="1"/>
          </p:cNvSpPr>
          <p:nvPr>
            <p:ph type="body" sz="quarter" idx="13" hasCustomPrompt="1"/>
          </p:nvPr>
        </p:nvSpPr>
        <p:spPr>
          <a:xfrm>
            <a:off x="1340793" y="2679700"/>
            <a:ext cx="4330700" cy="574158"/>
          </a:xfrm>
        </p:spPr>
        <p:txBody>
          <a:bodyPr anchor="ctr">
            <a:normAutofit/>
          </a:bodyPr>
          <a:lstStyle>
            <a:lvl1pPr marL="0" indent="0">
              <a:buNone/>
              <a:defRPr sz="1800">
                <a:solidFill>
                  <a:schemeClr val="tx1">
                    <a:lumMod val="50000"/>
                    <a:lumOff val="50000"/>
                  </a:schemeClr>
                </a:solidFill>
              </a:defRPr>
            </a:lvl1pPr>
          </a:lstStyle>
          <a:p>
            <a:pPr lvl="0"/>
            <a:r>
              <a:rPr lang="en-US" dirty="0"/>
              <a:t>Click to write</a:t>
            </a:r>
            <a:endParaRPr lang="en-IN" dirty="0"/>
          </a:p>
        </p:txBody>
      </p:sp>
      <p:sp>
        <p:nvSpPr>
          <p:cNvPr id="44" name="Oval 43">
            <a:extLst>
              <a:ext uri="{FF2B5EF4-FFF2-40B4-BE49-F238E27FC236}">
                <a16:creationId xmlns:a16="http://schemas.microsoft.com/office/drawing/2014/main" id="{BF657A88-DDDD-42CA-3E5E-D8B4A75BE1F7}"/>
              </a:ext>
            </a:extLst>
          </p:cNvPr>
          <p:cNvSpPr/>
          <p:nvPr userDrawn="1"/>
        </p:nvSpPr>
        <p:spPr>
          <a:xfrm>
            <a:off x="660014" y="3615513"/>
            <a:ext cx="574158" cy="574158"/>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5" name="Text Placeholder 37">
            <a:extLst>
              <a:ext uri="{FF2B5EF4-FFF2-40B4-BE49-F238E27FC236}">
                <a16:creationId xmlns:a16="http://schemas.microsoft.com/office/drawing/2014/main" id="{7088B0FE-2F7D-8562-C1BC-92D01F748E04}"/>
              </a:ext>
            </a:extLst>
          </p:cNvPr>
          <p:cNvSpPr>
            <a:spLocks noGrp="1"/>
          </p:cNvSpPr>
          <p:nvPr>
            <p:ph type="body" sz="quarter" idx="14" hasCustomPrompt="1"/>
          </p:nvPr>
        </p:nvSpPr>
        <p:spPr>
          <a:xfrm>
            <a:off x="1340793" y="3615513"/>
            <a:ext cx="4330700" cy="574158"/>
          </a:xfrm>
        </p:spPr>
        <p:txBody>
          <a:bodyPr anchor="ctr">
            <a:normAutofit/>
          </a:bodyPr>
          <a:lstStyle>
            <a:lvl1pPr marL="0" indent="0">
              <a:buNone/>
              <a:defRPr sz="1800">
                <a:solidFill>
                  <a:schemeClr val="tx1">
                    <a:lumMod val="50000"/>
                    <a:lumOff val="50000"/>
                  </a:schemeClr>
                </a:solidFill>
              </a:defRPr>
            </a:lvl1pPr>
          </a:lstStyle>
          <a:p>
            <a:pPr lvl="0"/>
            <a:r>
              <a:rPr lang="en-US" dirty="0"/>
              <a:t>Click to write</a:t>
            </a:r>
            <a:endParaRPr lang="en-IN" dirty="0"/>
          </a:p>
        </p:txBody>
      </p:sp>
      <p:sp>
        <p:nvSpPr>
          <p:cNvPr id="46" name="Oval 45">
            <a:extLst>
              <a:ext uri="{FF2B5EF4-FFF2-40B4-BE49-F238E27FC236}">
                <a16:creationId xmlns:a16="http://schemas.microsoft.com/office/drawing/2014/main" id="{A0C1C1DE-2CBA-FB27-E43B-1FD9654169DA}"/>
              </a:ext>
            </a:extLst>
          </p:cNvPr>
          <p:cNvSpPr/>
          <p:nvPr userDrawn="1"/>
        </p:nvSpPr>
        <p:spPr>
          <a:xfrm>
            <a:off x="660014" y="4551326"/>
            <a:ext cx="574158" cy="574158"/>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7" name="Text Placeholder 37">
            <a:extLst>
              <a:ext uri="{FF2B5EF4-FFF2-40B4-BE49-F238E27FC236}">
                <a16:creationId xmlns:a16="http://schemas.microsoft.com/office/drawing/2014/main" id="{ED257DB6-3BC3-3857-3BBF-A7698A07F206}"/>
              </a:ext>
            </a:extLst>
          </p:cNvPr>
          <p:cNvSpPr>
            <a:spLocks noGrp="1"/>
          </p:cNvSpPr>
          <p:nvPr>
            <p:ph type="body" sz="quarter" idx="15" hasCustomPrompt="1"/>
          </p:nvPr>
        </p:nvSpPr>
        <p:spPr>
          <a:xfrm>
            <a:off x="1340793" y="4551326"/>
            <a:ext cx="4330700" cy="574158"/>
          </a:xfrm>
        </p:spPr>
        <p:txBody>
          <a:bodyPr anchor="ctr">
            <a:normAutofit/>
          </a:bodyPr>
          <a:lstStyle>
            <a:lvl1pPr marL="0" indent="0">
              <a:buNone/>
              <a:defRPr sz="1800">
                <a:solidFill>
                  <a:schemeClr val="tx1">
                    <a:lumMod val="50000"/>
                    <a:lumOff val="50000"/>
                  </a:schemeClr>
                </a:solidFill>
              </a:defRPr>
            </a:lvl1pPr>
          </a:lstStyle>
          <a:p>
            <a:pPr lvl="0"/>
            <a:r>
              <a:rPr lang="en-US" dirty="0"/>
              <a:t>Click to write</a:t>
            </a:r>
            <a:endParaRPr lang="en-IN" dirty="0"/>
          </a:p>
        </p:txBody>
      </p:sp>
      <p:sp>
        <p:nvSpPr>
          <p:cNvPr id="48" name="Oval 47">
            <a:extLst>
              <a:ext uri="{FF2B5EF4-FFF2-40B4-BE49-F238E27FC236}">
                <a16:creationId xmlns:a16="http://schemas.microsoft.com/office/drawing/2014/main" id="{F5898B07-1E84-3B28-FA36-46E661EDBA98}"/>
              </a:ext>
            </a:extLst>
          </p:cNvPr>
          <p:cNvSpPr/>
          <p:nvPr userDrawn="1"/>
        </p:nvSpPr>
        <p:spPr>
          <a:xfrm>
            <a:off x="660014" y="5487139"/>
            <a:ext cx="574158" cy="574158"/>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9" name="Text Placeholder 37">
            <a:extLst>
              <a:ext uri="{FF2B5EF4-FFF2-40B4-BE49-F238E27FC236}">
                <a16:creationId xmlns:a16="http://schemas.microsoft.com/office/drawing/2014/main" id="{3B2B7563-4662-B0CB-530E-AB58DF22085F}"/>
              </a:ext>
            </a:extLst>
          </p:cNvPr>
          <p:cNvSpPr>
            <a:spLocks noGrp="1"/>
          </p:cNvSpPr>
          <p:nvPr>
            <p:ph type="body" sz="quarter" idx="16" hasCustomPrompt="1"/>
          </p:nvPr>
        </p:nvSpPr>
        <p:spPr>
          <a:xfrm>
            <a:off x="1340793" y="5487139"/>
            <a:ext cx="4330700" cy="574158"/>
          </a:xfrm>
        </p:spPr>
        <p:txBody>
          <a:bodyPr anchor="ctr">
            <a:normAutofit/>
          </a:bodyPr>
          <a:lstStyle>
            <a:lvl1pPr marL="0" indent="0">
              <a:buNone/>
              <a:defRPr sz="1800">
                <a:solidFill>
                  <a:schemeClr val="tx1">
                    <a:lumMod val="50000"/>
                    <a:lumOff val="50000"/>
                  </a:schemeClr>
                </a:solidFill>
              </a:defRPr>
            </a:lvl1pPr>
          </a:lstStyle>
          <a:p>
            <a:pPr lvl="0"/>
            <a:r>
              <a:rPr lang="en-US" dirty="0"/>
              <a:t>Click to write</a:t>
            </a:r>
            <a:endParaRPr lang="en-IN" dirty="0"/>
          </a:p>
        </p:txBody>
      </p:sp>
    </p:spTree>
    <p:extLst>
      <p:ext uri="{BB962C8B-B14F-4D97-AF65-F5344CB8AC3E}">
        <p14:creationId xmlns:p14="http://schemas.microsoft.com/office/powerpoint/2010/main" val="75626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animEffect transition="in" filter="wipe(left)">
                                      <p:cBhvr>
                                        <p:cTn id="11" dur="500"/>
                                        <p:tgtEl>
                                          <p:spTgt spid="3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3">
                                            <p:txEl>
                                              <p:pRg st="0" end="0"/>
                                            </p:txEl>
                                          </p:spTgt>
                                        </p:tgtEl>
                                        <p:attrNameLst>
                                          <p:attrName>style.visibility</p:attrName>
                                        </p:attrNameLst>
                                      </p:cBhvr>
                                      <p:to>
                                        <p:strVal val="visible"/>
                                      </p:to>
                                    </p:set>
                                    <p:animEffect transition="in" filter="wipe(left)">
                                      <p:cBhvr>
                                        <p:cTn id="29" dur="500"/>
                                        <p:tgtEl>
                                          <p:spTgt spid="4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5">
                                            <p:txEl>
                                              <p:pRg st="0" end="0"/>
                                            </p:txEl>
                                          </p:spTgt>
                                        </p:tgtEl>
                                        <p:attrNameLst>
                                          <p:attrName>style.visibility</p:attrName>
                                        </p:attrNameLst>
                                      </p:cBhvr>
                                      <p:to>
                                        <p:strVal val="visible"/>
                                      </p:to>
                                    </p:set>
                                    <p:animEffect transition="in" filter="wipe(left)">
                                      <p:cBhvr>
                                        <p:cTn id="38" dur="500"/>
                                        <p:tgtEl>
                                          <p:spTgt spid="45">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7">
                                            <p:txEl>
                                              <p:pRg st="0" end="0"/>
                                            </p:txEl>
                                          </p:spTgt>
                                        </p:tgtEl>
                                        <p:attrNameLst>
                                          <p:attrName>style.visibility</p:attrName>
                                        </p:attrNameLst>
                                      </p:cBhvr>
                                      <p:to>
                                        <p:strVal val="visible"/>
                                      </p:to>
                                    </p:set>
                                    <p:animEffect transition="in" filter="wipe(left)">
                                      <p:cBhvr>
                                        <p:cTn id="47" dur="500"/>
                                        <p:tgtEl>
                                          <p:spTgt spid="4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49">
                                            <p:txEl>
                                              <p:pRg st="0" end="0"/>
                                            </p:txEl>
                                          </p:spTgt>
                                        </p:tgtEl>
                                        <p:attrNameLst>
                                          <p:attrName>style.visibility</p:attrName>
                                        </p:attrNameLst>
                                      </p:cBhvr>
                                      <p:to>
                                        <p:strVal val="visible"/>
                                      </p:to>
                                    </p:set>
                                    <p:animEffect transition="in" filter="wipe(left)">
                                      <p:cBhvr>
                                        <p:cTn id="56"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5" grpId="0" build="p">
        <p:tmplLst>
          <p:tmpl lvl="1">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animBg="1"/>
      <p:bldP spid="47" grpId="0" build="p">
        <p:tmplLst>
          <p:tmpl lvl="1">
            <p:tnLst>
              <p:par>
                <p:cTn presetID="22" presetClass="entr" presetSubtype="8"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8" grpId="0" animBg="1"/>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clusion_0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5CADFB3-ED7C-8E03-D0D6-8A8B4EBD72AD}"/>
              </a:ext>
            </a:extLst>
          </p:cNvPr>
          <p:cNvGrpSpPr/>
          <p:nvPr userDrawn="1"/>
        </p:nvGrpSpPr>
        <p:grpSpPr>
          <a:xfrm>
            <a:off x="-1" y="0"/>
            <a:ext cx="3745736" cy="6858000"/>
            <a:chOff x="-1" y="0"/>
            <a:chExt cx="3745736" cy="6858000"/>
          </a:xfrm>
        </p:grpSpPr>
        <p:pic>
          <p:nvPicPr>
            <p:cNvPr id="8" name="Picture 7" descr="A picture containing aqua, blue, turquoise, teal&#10;&#10;Description automatically generated">
              <a:extLst>
                <a:ext uri="{FF2B5EF4-FFF2-40B4-BE49-F238E27FC236}">
                  <a16:creationId xmlns:a16="http://schemas.microsoft.com/office/drawing/2014/main" id="{01540BF7-FB10-9DA3-FCD2-62937EDCC5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639" r="24571"/>
            <a:stretch/>
          </p:blipFill>
          <p:spPr>
            <a:xfrm rot="16200000" flipV="1">
              <a:off x="-1556133" y="1556132"/>
              <a:ext cx="6858000" cy="3745736"/>
            </a:xfrm>
            <a:prstGeom prst="round2SameRect">
              <a:avLst>
                <a:gd name="adj1" fmla="val 8600"/>
                <a:gd name="adj2" fmla="val 0"/>
              </a:avLst>
            </a:prstGeom>
          </p:spPr>
        </p:pic>
        <p:sp>
          <p:nvSpPr>
            <p:cNvPr id="9" name="TextBox 8">
              <a:extLst>
                <a:ext uri="{FF2B5EF4-FFF2-40B4-BE49-F238E27FC236}">
                  <a16:creationId xmlns:a16="http://schemas.microsoft.com/office/drawing/2014/main" id="{D8B5F3D7-7422-A7E8-FF20-DAD07D47440C}"/>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grpSp>
      <p:sp>
        <p:nvSpPr>
          <p:cNvPr id="10" name="Title 9">
            <a:extLst>
              <a:ext uri="{FF2B5EF4-FFF2-40B4-BE49-F238E27FC236}">
                <a16:creationId xmlns:a16="http://schemas.microsoft.com/office/drawing/2014/main" id="{DD4C7E7F-08E5-D718-684C-C1AA938F2893}"/>
              </a:ext>
            </a:extLst>
          </p:cNvPr>
          <p:cNvSpPr>
            <a:spLocks noGrp="1"/>
          </p:cNvSpPr>
          <p:nvPr userDrawn="1">
            <p:ph type="title" hasCustomPrompt="1"/>
          </p:nvPr>
        </p:nvSpPr>
        <p:spPr>
          <a:xfrm>
            <a:off x="209549" y="3057673"/>
            <a:ext cx="3403295" cy="742653"/>
          </a:xfrm>
        </p:spPr>
        <p:txBody>
          <a:bodyPr>
            <a:normAutofit/>
          </a:bodyPr>
          <a:lstStyle>
            <a:lvl1pPr algn="ctr">
              <a:defRPr sz="4400">
                <a:solidFill>
                  <a:schemeClr val="bg1"/>
                </a:solidFill>
              </a:defRPr>
            </a:lvl1pPr>
          </a:lstStyle>
          <a:p>
            <a:r>
              <a:rPr lang="en-US" dirty="0"/>
              <a:t>Conclusion</a:t>
            </a:r>
            <a:endParaRPr lang="en-IN" dirty="0"/>
          </a:p>
        </p:txBody>
      </p:sp>
      <p:sp>
        <p:nvSpPr>
          <p:cNvPr id="50" name="Rectangle: Top Corners Rounded 49">
            <a:extLst>
              <a:ext uri="{FF2B5EF4-FFF2-40B4-BE49-F238E27FC236}">
                <a16:creationId xmlns:a16="http://schemas.microsoft.com/office/drawing/2014/main" id="{328BFD5C-5A97-2B40-3093-EFA66FAC5C24}"/>
              </a:ext>
            </a:extLst>
          </p:cNvPr>
          <p:cNvSpPr/>
          <p:nvPr userDrawn="1"/>
        </p:nvSpPr>
        <p:spPr>
          <a:xfrm rot="5400000">
            <a:off x="7240609" y="-2144347"/>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74" name="Group 73">
            <a:extLst>
              <a:ext uri="{FF2B5EF4-FFF2-40B4-BE49-F238E27FC236}">
                <a16:creationId xmlns:a16="http://schemas.microsoft.com/office/drawing/2014/main" id="{C0F50CDE-E9E9-1F62-8AC6-5BA90BCE8A83}"/>
              </a:ext>
            </a:extLst>
          </p:cNvPr>
          <p:cNvGrpSpPr/>
          <p:nvPr userDrawn="1"/>
        </p:nvGrpSpPr>
        <p:grpSpPr>
          <a:xfrm>
            <a:off x="4092305" y="677376"/>
            <a:ext cx="539128" cy="628593"/>
            <a:chOff x="4092305" y="496615"/>
            <a:chExt cx="539128" cy="628593"/>
          </a:xfrm>
        </p:grpSpPr>
        <p:grpSp>
          <p:nvGrpSpPr>
            <p:cNvPr id="71" name="Group 70">
              <a:extLst>
                <a:ext uri="{FF2B5EF4-FFF2-40B4-BE49-F238E27FC236}">
                  <a16:creationId xmlns:a16="http://schemas.microsoft.com/office/drawing/2014/main" id="{69368864-6C6F-8327-381F-9818079A383D}"/>
                </a:ext>
              </a:extLst>
            </p:cNvPr>
            <p:cNvGrpSpPr/>
            <p:nvPr userDrawn="1"/>
          </p:nvGrpSpPr>
          <p:grpSpPr>
            <a:xfrm>
              <a:off x="4092305" y="496615"/>
              <a:ext cx="539128" cy="628593"/>
              <a:chOff x="4092305" y="496615"/>
              <a:chExt cx="819061" cy="954980"/>
            </a:xfrm>
          </p:grpSpPr>
          <p:sp>
            <p:nvSpPr>
              <p:cNvPr id="29" name="Oval 28">
                <a:extLst>
                  <a:ext uri="{FF2B5EF4-FFF2-40B4-BE49-F238E27FC236}">
                    <a16:creationId xmlns:a16="http://schemas.microsoft.com/office/drawing/2014/main" id="{E231779B-4987-F67D-F9E1-15641DBFAD5C}"/>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44" name="Freeform: Shape 43">
                <a:extLst>
                  <a:ext uri="{FF2B5EF4-FFF2-40B4-BE49-F238E27FC236}">
                    <a16:creationId xmlns:a16="http://schemas.microsoft.com/office/drawing/2014/main" id="{D4468D1A-0DAD-4C57-5E45-FDD2FC3B8FF4}"/>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73" name="TextBox 72">
              <a:extLst>
                <a:ext uri="{FF2B5EF4-FFF2-40B4-BE49-F238E27FC236}">
                  <a16:creationId xmlns:a16="http://schemas.microsoft.com/office/drawing/2014/main" id="{78A09380-DD6E-B3B5-7AD4-CBBE8D154EE3}"/>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01</a:t>
              </a:r>
            </a:p>
          </p:txBody>
        </p:sp>
      </p:grpSp>
      <p:sp>
        <p:nvSpPr>
          <p:cNvPr id="78" name="Picture Placeholder 77">
            <a:extLst>
              <a:ext uri="{FF2B5EF4-FFF2-40B4-BE49-F238E27FC236}">
                <a16:creationId xmlns:a16="http://schemas.microsoft.com/office/drawing/2014/main" id="{931620A2-AD60-2855-AC4D-8530571508FE}"/>
              </a:ext>
            </a:extLst>
          </p:cNvPr>
          <p:cNvSpPr>
            <a:spLocks noGrp="1"/>
          </p:cNvSpPr>
          <p:nvPr userDrawn="1">
            <p:ph type="pic" sz="quarter" idx="11"/>
          </p:nvPr>
        </p:nvSpPr>
        <p:spPr>
          <a:xfrm>
            <a:off x="4732003" y="811672"/>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52" name="Text Placeholder 51">
            <a:extLst>
              <a:ext uri="{FF2B5EF4-FFF2-40B4-BE49-F238E27FC236}">
                <a16:creationId xmlns:a16="http://schemas.microsoft.com/office/drawing/2014/main" id="{114090C7-8905-668E-6D01-ABD26FA46BB3}"/>
              </a:ext>
            </a:extLst>
          </p:cNvPr>
          <p:cNvSpPr>
            <a:spLocks noGrp="1"/>
          </p:cNvSpPr>
          <p:nvPr userDrawn="1">
            <p:ph type="body" sz="quarter" idx="10" hasCustomPrompt="1"/>
          </p:nvPr>
        </p:nvSpPr>
        <p:spPr>
          <a:xfrm>
            <a:off x="5422601" y="757005"/>
            <a:ext cx="5188691"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76" name="Straight Connector 75">
            <a:extLst>
              <a:ext uri="{FF2B5EF4-FFF2-40B4-BE49-F238E27FC236}">
                <a16:creationId xmlns:a16="http://schemas.microsoft.com/office/drawing/2014/main" id="{678594D9-2963-EA52-9140-0CD8EA7720D7}"/>
              </a:ext>
            </a:extLst>
          </p:cNvPr>
          <p:cNvCxnSpPr>
            <a:cxnSpLocks/>
          </p:cNvCxnSpPr>
          <p:nvPr userDrawn="1"/>
        </p:nvCxnSpPr>
        <p:spPr>
          <a:xfrm>
            <a:off x="5446894" y="811672"/>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80" name="Rectangle: Top Corners Rounded 79">
            <a:extLst>
              <a:ext uri="{FF2B5EF4-FFF2-40B4-BE49-F238E27FC236}">
                <a16:creationId xmlns:a16="http://schemas.microsoft.com/office/drawing/2014/main" id="{9894F93E-6F1F-E8F1-7B15-70AB7BB59538}"/>
              </a:ext>
            </a:extLst>
          </p:cNvPr>
          <p:cNvSpPr/>
          <p:nvPr userDrawn="1"/>
        </p:nvSpPr>
        <p:spPr>
          <a:xfrm rot="5400000">
            <a:off x="7251497" y="-1173240"/>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81" name="Group 80">
            <a:extLst>
              <a:ext uri="{FF2B5EF4-FFF2-40B4-BE49-F238E27FC236}">
                <a16:creationId xmlns:a16="http://schemas.microsoft.com/office/drawing/2014/main" id="{A1A52EC9-1C1F-42DC-6E34-12E5AC05E24D}"/>
              </a:ext>
            </a:extLst>
          </p:cNvPr>
          <p:cNvGrpSpPr/>
          <p:nvPr userDrawn="1"/>
        </p:nvGrpSpPr>
        <p:grpSpPr>
          <a:xfrm>
            <a:off x="4103193" y="1648483"/>
            <a:ext cx="539128" cy="628593"/>
            <a:chOff x="4092305" y="496615"/>
            <a:chExt cx="539128" cy="628593"/>
          </a:xfrm>
        </p:grpSpPr>
        <p:grpSp>
          <p:nvGrpSpPr>
            <p:cNvPr id="82" name="Group 81">
              <a:extLst>
                <a:ext uri="{FF2B5EF4-FFF2-40B4-BE49-F238E27FC236}">
                  <a16:creationId xmlns:a16="http://schemas.microsoft.com/office/drawing/2014/main" id="{46006171-8582-7CD5-6914-BADD13E7C00C}"/>
                </a:ext>
              </a:extLst>
            </p:cNvPr>
            <p:cNvGrpSpPr/>
            <p:nvPr userDrawn="1"/>
          </p:nvGrpSpPr>
          <p:grpSpPr>
            <a:xfrm>
              <a:off x="4092305" y="496615"/>
              <a:ext cx="539128" cy="628593"/>
              <a:chOff x="4092305" y="496615"/>
              <a:chExt cx="819061" cy="954980"/>
            </a:xfrm>
          </p:grpSpPr>
          <p:sp>
            <p:nvSpPr>
              <p:cNvPr id="84" name="Oval 83">
                <a:extLst>
                  <a:ext uri="{FF2B5EF4-FFF2-40B4-BE49-F238E27FC236}">
                    <a16:creationId xmlns:a16="http://schemas.microsoft.com/office/drawing/2014/main" id="{112ED483-B710-DA69-B201-F44E30A58FC6}"/>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85" name="Freeform: Shape 84">
                <a:extLst>
                  <a:ext uri="{FF2B5EF4-FFF2-40B4-BE49-F238E27FC236}">
                    <a16:creationId xmlns:a16="http://schemas.microsoft.com/office/drawing/2014/main" id="{283B5FC8-FAA1-1381-C406-31D199FA58FA}"/>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83" name="TextBox 82">
              <a:extLst>
                <a:ext uri="{FF2B5EF4-FFF2-40B4-BE49-F238E27FC236}">
                  <a16:creationId xmlns:a16="http://schemas.microsoft.com/office/drawing/2014/main" id="{3060BD6B-C4A9-F4DC-FFF6-E722D2C3EF25}"/>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02</a:t>
              </a:r>
            </a:p>
          </p:txBody>
        </p:sp>
      </p:grpSp>
      <p:sp>
        <p:nvSpPr>
          <p:cNvPr id="87" name="Text Placeholder 51">
            <a:extLst>
              <a:ext uri="{FF2B5EF4-FFF2-40B4-BE49-F238E27FC236}">
                <a16:creationId xmlns:a16="http://schemas.microsoft.com/office/drawing/2014/main" id="{F3691432-DC82-50A3-0683-00CC9AD74C3C}"/>
              </a:ext>
            </a:extLst>
          </p:cNvPr>
          <p:cNvSpPr>
            <a:spLocks noGrp="1"/>
          </p:cNvSpPr>
          <p:nvPr>
            <p:ph type="body" sz="quarter" idx="13" hasCustomPrompt="1"/>
          </p:nvPr>
        </p:nvSpPr>
        <p:spPr>
          <a:xfrm>
            <a:off x="5433489" y="1728112"/>
            <a:ext cx="5177805"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88" name="Straight Connector 87">
            <a:extLst>
              <a:ext uri="{FF2B5EF4-FFF2-40B4-BE49-F238E27FC236}">
                <a16:creationId xmlns:a16="http://schemas.microsoft.com/office/drawing/2014/main" id="{FF7FD85E-43BC-1155-A1D9-DE02080BCF0D}"/>
              </a:ext>
            </a:extLst>
          </p:cNvPr>
          <p:cNvCxnSpPr>
            <a:cxnSpLocks/>
          </p:cNvCxnSpPr>
          <p:nvPr userDrawn="1"/>
        </p:nvCxnSpPr>
        <p:spPr>
          <a:xfrm>
            <a:off x="5446894" y="1782779"/>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89" name="Rectangle: Top Corners Rounded 88">
            <a:extLst>
              <a:ext uri="{FF2B5EF4-FFF2-40B4-BE49-F238E27FC236}">
                <a16:creationId xmlns:a16="http://schemas.microsoft.com/office/drawing/2014/main" id="{8A91C5D2-529E-16C5-AAD3-82DBD6B6DB07}"/>
              </a:ext>
            </a:extLst>
          </p:cNvPr>
          <p:cNvSpPr/>
          <p:nvPr userDrawn="1"/>
        </p:nvSpPr>
        <p:spPr>
          <a:xfrm rot="5400000">
            <a:off x="7262385" y="-202133"/>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90" name="Group 89">
            <a:extLst>
              <a:ext uri="{FF2B5EF4-FFF2-40B4-BE49-F238E27FC236}">
                <a16:creationId xmlns:a16="http://schemas.microsoft.com/office/drawing/2014/main" id="{AC1D1914-A066-6E52-B0B9-356141645BCE}"/>
              </a:ext>
            </a:extLst>
          </p:cNvPr>
          <p:cNvGrpSpPr/>
          <p:nvPr userDrawn="1"/>
        </p:nvGrpSpPr>
        <p:grpSpPr>
          <a:xfrm>
            <a:off x="4114081" y="2619590"/>
            <a:ext cx="539128" cy="628593"/>
            <a:chOff x="4092305" y="496615"/>
            <a:chExt cx="539128" cy="628593"/>
          </a:xfrm>
        </p:grpSpPr>
        <p:grpSp>
          <p:nvGrpSpPr>
            <p:cNvPr id="91" name="Group 90">
              <a:extLst>
                <a:ext uri="{FF2B5EF4-FFF2-40B4-BE49-F238E27FC236}">
                  <a16:creationId xmlns:a16="http://schemas.microsoft.com/office/drawing/2014/main" id="{819E9533-0D91-EC87-7AF8-90CFD431F9E5}"/>
                </a:ext>
              </a:extLst>
            </p:cNvPr>
            <p:cNvGrpSpPr/>
            <p:nvPr userDrawn="1"/>
          </p:nvGrpSpPr>
          <p:grpSpPr>
            <a:xfrm>
              <a:off x="4092305" y="496615"/>
              <a:ext cx="539128" cy="628593"/>
              <a:chOff x="4092305" y="496615"/>
              <a:chExt cx="819061" cy="954980"/>
            </a:xfrm>
          </p:grpSpPr>
          <p:sp>
            <p:nvSpPr>
              <p:cNvPr id="93" name="Oval 92">
                <a:extLst>
                  <a:ext uri="{FF2B5EF4-FFF2-40B4-BE49-F238E27FC236}">
                    <a16:creationId xmlns:a16="http://schemas.microsoft.com/office/drawing/2014/main" id="{B530466F-9FAD-4508-3A24-F8CD86E1E347}"/>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94" name="Freeform: Shape 93">
                <a:extLst>
                  <a:ext uri="{FF2B5EF4-FFF2-40B4-BE49-F238E27FC236}">
                    <a16:creationId xmlns:a16="http://schemas.microsoft.com/office/drawing/2014/main" id="{F86A02D4-2FA8-A9C2-84F8-D63DD3FB89B3}"/>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92" name="TextBox 91">
              <a:extLst>
                <a:ext uri="{FF2B5EF4-FFF2-40B4-BE49-F238E27FC236}">
                  <a16:creationId xmlns:a16="http://schemas.microsoft.com/office/drawing/2014/main" id="{7DA9783F-5496-DAD6-B5B5-3D10D7A639D9}"/>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03</a:t>
              </a:r>
            </a:p>
          </p:txBody>
        </p:sp>
      </p:grpSp>
      <p:sp>
        <p:nvSpPr>
          <p:cNvPr id="96" name="Text Placeholder 51">
            <a:extLst>
              <a:ext uri="{FF2B5EF4-FFF2-40B4-BE49-F238E27FC236}">
                <a16:creationId xmlns:a16="http://schemas.microsoft.com/office/drawing/2014/main" id="{612EEBD0-3BF9-DA63-2BC9-084F323984A4}"/>
              </a:ext>
            </a:extLst>
          </p:cNvPr>
          <p:cNvSpPr>
            <a:spLocks noGrp="1"/>
          </p:cNvSpPr>
          <p:nvPr>
            <p:ph type="body" sz="quarter" idx="15" hasCustomPrompt="1"/>
          </p:nvPr>
        </p:nvSpPr>
        <p:spPr>
          <a:xfrm>
            <a:off x="5444377" y="2699219"/>
            <a:ext cx="5188695"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97" name="Straight Connector 96">
            <a:extLst>
              <a:ext uri="{FF2B5EF4-FFF2-40B4-BE49-F238E27FC236}">
                <a16:creationId xmlns:a16="http://schemas.microsoft.com/office/drawing/2014/main" id="{101457CE-CE94-E34B-9492-51B88E3D5B53}"/>
              </a:ext>
            </a:extLst>
          </p:cNvPr>
          <p:cNvCxnSpPr>
            <a:cxnSpLocks/>
          </p:cNvCxnSpPr>
          <p:nvPr userDrawn="1"/>
        </p:nvCxnSpPr>
        <p:spPr>
          <a:xfrm>
            <a:off x="5446894" y="2753886"/>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98" name="Rectangle: Top Corners Rounded 97">
            <a:extLst>
              <a:ext uri="{FF2B5EF4-FFF2-40B4-BE49-F238E27FC236}">
                <a16:creationId xmlns:a16="http://schemas.microsoft.com/office/drawing/2014/main" id="{F9448241-635F-A82B-6D65-FF6320102760}"/>
              </a:ext>
            </a:extLst>
          </p:cNvPr>
          <p:cNvSpPr/>
          <p:nvPr userDrawn="1"/>
        </p:nvSpPr>
        <p:spPr>
          <a:xfrm rot="5400000">
            <a:off x="7273273" y="768974"/>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99" name="Group 98">
            <a:extLst>
              <a:ext uri="{FF2B5EF4-FFF2-40B4-BE49-F238E27FC236}">
                <a16:creationId xmlns:a16="http://schemas.microsoft.com/office/drawing/2014/main" id="{5DC35A7D-35BD-4E7A-1BEC-7CE486D44E7A}"/>
              </a:ext>
            </a:extLst>
          </p:cNvPr>
          <p:cNvGrpSpPr/>
          <p:nvPr userDrawn="1"/>
        </p:nvGrpSpPr>
        <p:grpSpPr>
          <a:xfrm>
            <a:off x="4124969" y="3590697"/>
            <a:ext cx="539128" cy="628593"/>
            <a:chOff x="4092305" y="496615"/>
            <a:chExt cx="539128" cy="628593"/>
          </a:xfrm>
        </p:grpSpPr>
        <p:grpSp>
          <p:nvGrpSpPr>
            <p:cNvPr id="100" name="Group 99">
              <a:extLst>
                <a:ext uri="{FF2B5EF4-FFF2-40B4-BE49-F238E27FC236}">
                  <a16:creationId xmlns:a16="http://schemas.microsoft.com/office/drawing/2014/main" id="{F382EB51-3EEA-96F1-F022-59AE7C922F64}"/>
                </a:ext>
              </a:extLst>
            </p:cNvPr>
            <p:cNvGrpSpPr/>
            <p:nvPr userDrawn="1"/>
          </p:nvGrpSpPr>
          <p:grpSpPr>
            <a:xfrm>
              <a:off x="4092305" y="496615"/>
              <a:ext cx="539128" cy="628593"/>
              <a:chOff x="4092305" y="496615"/>
              <a:chExt cx="819061" cy="954980"/>
            </a:xfrm>
          </p:grpSpPr>
          <p:sp>
            <p:nvSpPr>
              <p:cNvPr id="102" name="Oval 101">
                <a:extLst>
                  <a:ext uri="{FF2B5EF4-FFF2-40B4-BE49-F238E27FC236}">
                    <a16:creationId xmlns:a16="http://schemas.microsoft.com/office/drawing/2014/main" id="{C6DB3420-FC63-C782-CC39-DD3B1BC547BA}"/>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03" name="Freeform: Shape 102">
                <a:extLst>
                  <a:ext uri="{FF2B5EF4-FFF2-40B4-BE49-F238E27FC236}">
                    <a16:creationId xmlns:a16="http://schemas.microsoft.com/office/drawing/2014/main" id="{1A3E048F-A180-3EC8-83C8-C6B61D92E464}"/>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101" name="TextBox 100">
              <a:extLst>
                <a:ext uri="{FF2B5EF4-FFF2-40B4-BE49-F238E27FC236}">
                  <a16:creationId xmlns:a16="http://schemas.microsoft.com/office/drawing/2014/main" id="{97BB3532-23DC-7854-3BA2-A5C486152F92}"/>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04</a:t>
              </a:r>
            </a:p>
          </p:txBody>
        </p:sp>
      </p:grpSp>
      <p:sp>
        <p:nvSpPr>
          <p:cNvPr id="105" name="Text Placeholder 51">
            <a:extLst>
              <a:ext uri="{FF2B5EF4-FFF2-40B4-BE49-F238E27FC236}">
                <a16:creationId xmlns:a16="http://schemas.microsoft.com/office/drawing/2014/main" id="{522E0BA2-9B1B-49BA-02A6-3D793E2BC744}"/>
              </a:ext>
            </a:extLst>
          </p:cNvPr>
          <p:cNvSpPr>
            <a:spLocks noGrp="1"/>
          </p:cNvSpPr>
          <p:nvPr>
            <p:ph type="body" sz="quarter" idx="17" hasCustomPrompt="1"/>
          </p:nvPr>
        </p:nvSpPr>
        <p:spPr>
          <a:xfrm>
            <a:off x="5455265" y="3670326"/>
            <a:ext cx="5177807"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106" name="Straight Connector 105">
            <a:extLst>
              <a:ext uri="{FF2B5EF4-FFF2-40B4-BE49-F238E27FC236}">
                <a16:creationId xmlns:a16="http://schemas.microsoft.com/office/drawing/2014/main" id="{715059B8-5EE2-1405-517D-6EBB4464C620}"/>
              </a:ext>
            </a:extLst>
          </p:cNvPr>
          <p:cNvCxnSpPr>
            <a:cxnSpLocks/>
          </p:cNvCxnSpPr>
          <p:nvPr userDrawn="1"/>
        </p:nvCxnSpPr>
        <p:spPr>
          <a:xfrm>
            <a:off x="5446894" y="3724993"/>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07" name="Rectangle: Top Corners Rounded 106">
            <a:extLst>
              <a:ext uri="{FF2B5EF4-FFF2-40B4-BE49-F238E27FC236}">
                <a16:creationId xmlns:a16="http://schemas.microsoft.com/office/drawing/2014/main" id="{1BC78628-CC32-0A04-C8F7-229B8F708C95}"/>
              </a:ext>
            </a:extLst>
          </p:cNvPr>
          <p:cNvSpPr/>
          <p:nvPr userDrawn="1"/>
        </p:nvSpPr>
        <p:spPr>
          <a:xfrm rot="5400000">
            <a:off x="7284161" y="1740081"/>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108" name="Group 107">
            <a:extLst>
              <a:ext uri="{FF2B5EF4-FFF2-40B4-BE49-F238E27FC236}">
                <a16:creationId xmlns:a16="http://schemas.microsoft.com/office/drawing/2014/main" id="{E797AE60-8089-3EDA-0B5D-B2772A04A54F}"/>
              </a:ext>
            </a:extLst>
          </p:cNvPr>
          <p:cNvGrpSpPr/>
          <p:nvPr userDrawn="1"/>
        </p:nvGrpSpPr>
        <p:grpSpPr>
          <a:xfrm>
            <a:off x="4135857" y="4561804"/>
            <a:ext cx="539128" cy="628593"/>
            <a:chOff x="4092305" y="496615"/>
            <a:chExt cx="539128" cy="628593"/>
          </a:xfrm>
        </p:grpSpPr>
        <p:grpSp>
          <p:nvGrpSpPr>
            <p:cNvPr id="109" name="Group 108">
              <a:extLst>
                <a:ext uri="{FF2B5EF4-FFF2-40B4-BE49-F238E27FC236}">
                  <a16:creationId xmlns:a16="http://schemas.microsoft.com/office/drawing/2014/main" id="{05CF81DE-C2FF-EBDA-EAB5-125585D20B7E}"/>
                </a:ext>
              </a:extLst>
            </p:cNvPr>
            <p:cNvGrpSpPr/>
            <p:nvPr userDrawn="1"/>
          </p:nvGrpSpPr>
          <p:grpSpPr>
            <a:xfrm>
              <a:off x="4092305" y="496615"/>
              <a:ext cx="539128" cy="628593"/>
              <a:chOff x="4092305" y="496615"/>
              <a:chExt cx="819061" cy="954980"/>
            </a:xfrm>
          </p:grpSpPr>
          <p:sp>
            <p:nvSpPr>
              <p:cNvPr id="111" name="Oval 110">
                <a:extLst>
                  <a:ext uri="{FF2B5EF4-FFF2-40B4-BE49-F238E27FC236}">
                    <a16:creationId xmlns:a16="http://schemas.microsoft.com/office/drawing/2014/main" id="{85294B67-AE53-1C07-D897-0D0D67C4B015}"/>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12" name="Freeform: Shape 111">
                <a:extLst>
                  <a:ext uri="{FF2B5EF4-FFF2-40B4-BE49-F238E27FC236}">
                    <a16:creationId xmlns:a16="http://schemas.microsoft.com/office/drawing/2014/main" id="{5BC99EB0-4A7E-89B3-785E-2FC8F70339D0}"/>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110" name="TextBox 109">
              <a:extLst>
                <a:ext uri="{FF2B5EF4-FFF2-40B4-BE49-F238E27FC236}">
                  <a16:creationId xmlns:a16="http://schemas.microsoft.com/office/drawing/2014/main" id="{EF83ADC9-3C4E-528E-F10F-28CD597A6B71}"/>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05</a:t>
              </a:r>
            </a:p>
          </p:txBody>
        </p:sp>
      </p:grpSp>
      <p:sp>
        <p:nvSpPr>
          <p:cNvPr id="114" name="Text Placeholder 51">
            <a:extLst>
              <a:ext uri="{FF2B5EF4-FFF2-40B4-BE49-F238E27FC236}">
                <a16:creationId xmlns:a16="http://schemas.microsoft.com/office/drawing/2014/main" id="{87C79EC0-E3C0-1938-83F9-173890FEB5A7}"/>
              </a:ext>
            </a:extLst>
          </p:cNvPr>
          <p:cNvSpPr>
            <a:spLocks noGrp="1"/>
          </p:cNvSpPr>
          <p:nvPr>
            <p:ph type="body" sz="quarter" idx="19" hasCustomPrompt="1"/>
          </p:nvPr>
        </p:nvSpPr>
        <p:spPr>
          <a:xfrm>
            <a:off x="5466153" y="4641433"/>
            <a:ext cx="5166919" cy="469334"/>
          </a:xfrm>
        </p:spPr>
        <p:txBody>
          <a:bodyPr anchor="ct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115" name="Straight Connector 114">
            <a:extLst>
              <a:ext uri="{FF2B5EF4-FFF2-40B4-BE49-F238E27FC236}">
                <a16:creationId xmlns:a16="http://schemas.microsoft.com/office/drawing/2014/main" id="{5970D2E5-B9B0-3CBE-2A38-736B3B4BB905}"/>
              </a:ext>
            </a:extLst>
          </p:cNvPr>
          <p:cNvCxnSpPr>
            <a:cxnSpLocks/>
          </p:cNvCxnSpPr>
          <p:nvPr userDrawn="1"/>
        </p:nvCxnSpPr>
        <p:spPr>
          <a:xfrm>
            <a:off x="5446894" y="4696100"/>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16" name="Rectangle: Top Corners Rounded 115">
            <a:extLst>
              <a:ext uri="{FF2B5EF4-FFF2-40B4-BE49-F238E27FC236}">
                <a16:creationId xmlns:a16="http://schemas.microsoft.com/office/drawing/2014/main" id="{CBC53FF7-BC39-A105-AC3A-C08809442D63}"/>
              </a:ext>
            </a:extLst>
          </p:cNvPr>
          <p:cNvSpPr/>
          <p:nvPr userDrawn="1"/>
        </p:nvSpPr>
        <p:spPr>
          <a:xfrm rot="5400000">
            <a:off x="7295049" y="2711188"/>
            <a:ext cx="469334" cy="6272039"/>
          </a:xfrm>
          <a:prstGeom prst="round2SameRect">
            <a:avLst>
              <a:gd name="adj1" fmla="val 25403"/>
              <a:gd name="adj2" fmla="val 0"/>
            </a:avLst>
          </a:prstGeom>
          <a:solidFill>
            <a:schemeClr val="bg1"/>
          </a:solidFill>
          <a:ln w="19050">
            <a:gradFill flip="none" rotWithShape="1">
              <a:gsLst>
                <a:gs pos="0">
                  <a:srgbClr val="15CAFA"/>
                </a:gs>
                <a:gs pos="100000">
                  <a:srgbClr val="69EEDE"/>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a:p>
        </p:txBody>
      </p:sp>
      <p:grpSp>
        <p:nvGrpSpPr>
          <p:cNvPr id="117" name="Group 116">
            <a:extLst>
              <a:ext uri="{FF2B5EF4-FFF2-40B4-BE49-F238E27FC236}">
                <a16:creationId xmlns:a16="http://schemas.microsoft.com/office/drawing/2014/main" id="{13BC778C-3FF5-9AB8-85C6-106541D8FA4C}"/>
              </a:ext>
            </a:extLst>
          </p:cNvPr>
          <p:cNvGrpSpPr/>
          <p:nvPr userDrawn="1"/>
        </p:nvGrpSpPr>
        <p:grpSpPr>
          <a:xfrm>
            <a:off x="4146745" y="5532911"/>
            <a:ext cx="539128" cy="628593"/>
            <a:chOff x="4092305" y="496615"/>
            <a:chExt cx="539128" cy="628593"/>
          </a:xfrm>
        </p:grpSpPr>
        <p:grpSp>
          <p:nvGrpSpPr>
            <p:cNvPr id="118" name="Group 117">
              <a:extLst>
                <a:ext uri="{FF2B5EF4-FFF2-40B4-BE49-F238E27FC236}">
                  <a16:creationId xmlns:a16="http://schemas.microsoft.com/office/drawing/2014/main" id="{431F995F-3787-9727-F691-1EC6ADD82221}"/>
                </a:ext>
              </a:extLst>
            </p:cNvPr>
            <p:cNvGrpSpPr/>
            <p:nvPr userDrawn="1"/>
          </p:nvGrpSpPr>
          <p:grpSpPr>
            <a:xfrm>
              <a:off x="4092305" y="496615"/>
              <a:ext cx="539128" cy="628593"/>
              <a:chOff x="4092305" y="496615"/>
              <a:chExt cx="819061" cy="954980"/>
            </a:xfrm>
          </p:grpSpPr>
          <p:sp>
            <p:nvSpPr>
              <p:cNvPr id="120" name="Oval 119">
                <a:extLst>
                  <a:ext uri="{FF2B5EF4-FFF2-40B4-BE49-F238E27FC236}">
                    <a16:creationId xmlns:a16="http://schemas.microsoft.com/office/drawing/2014/main" id="{33A835C8-09FC-CC5F-BA1D-1177A3464097}"/>
                  </a:ext>
                </a:extLst>
              </p:cNvPr>
              <p:cNvSpPr/>
              <p:nvPr userDrawn="1"/>
            </p:nvSpPr>
            <p:spPr>
              <a:xfrm>
                <a:off x="4092305" y="558838"/>
                <a:ext cx="713027" cy="713029"/>
              </a:xfrm>
              <a:prstGeom prst="ellipse">
                <a:avLst/>
              </a:prstGeom>
              <a:gradFill>
                <a:gsLst>
                  <a:gs pos="0">
                    <a:srgbClr val="15CAFA"/>
                  </a:gs>
                  <a:gs pos="100000">
                    <a:srgbClr val="69EEDE"/>
                  </a:gs>
                </a:gsLst>
                <a:lin ang="2700000" scaled="1"/>
              </a:gra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b="1" dirty="0"/>
              </a:p>
            </p:txBody>
          </p:sp>
          <p:sp>
            <p:nvSpPr>
              <p:cNvPr id="121" name="Freeform: Shape 120">
                <a:extLst>
                  <a:ext uri="{FF2B5EF4-FFF2-40B4-BE49-F238E27FC236}">
                    <a16:creationId xmlns:a16="http://schemas.microsoft.com/office/drawing/2014/main" id="{A245E693-2169-7657-5826-88F80BA74C0E}"/>
                  </a:ext>
                </a:extLst>
              </p:cNvPr>
              <p:cNvSpPr/>
              <p:nvPr userDrawn="1"/>
            </p:nvSpPr>
            <p:spPr>
              <a:xfrm rot="7173946">
                <a:off x="4090176" y="630404"/>
                <a:ext cx="954980" cy="687401"/>
              </a:xfrm>
              <a:custGeom>
                <a:avLst/>
                <a:gdLst>
                  <a:gd name="connsiteX0" fmla="*/ 32176 w 3766137"/>
                  <a:gd name="connsiteY0" fmla="*/ 2593690 h 2710888"/>
                  <a:gd name="connsiteX1" fmla="*/ 3782 w 3766137"/>
                  <a:gd name="connsiteY1" fmla="*/ 2382848 h 2710888"/>
                  <a:gd name="connsiteX2" fmla="*/ 97906 w 3766137"/>
                  <a:gd name="connsiteY2" fmla="*/ 2028171 h 2710888"/>
                  <a:gd name="connsiteX3" fmla="*/ 211877 w 3766137"/>
                  <a:gd name="connsiteY3" fmla="*/ 1669261 h 2710888"/>
                  <a:gd name="connsiteX4" fmla="*/ 492564 w 3766137"/>
                  <a:gd name="connsiteY4" fmla="*/ 889438 h 2710888"/>
                  <a:gd name="connsiteX5" fmla="*/ 758502 w 3766137"/>
                  <a:gd name="connsiteY5" fmla="*/ 300014 h 2710888"/>
                  <a:gd name="connsiteX6" fmla="*/ 1184815 w 3766137"/>
                  <a:gd name="connsiteY6" fmla="*/ 4870 h 2710888"/>
                  <a:gd name="connsiteX7" fmla="*/ 1935707 w 3766137"/>
                  <a:gd name="connsiteY7" fmla="*/ 146717 h 2710888"/>
                  <a:gd name="connsiteX8" fmla="*/ 3438371 w 3766137"/>
                  <a:gd name="connsiteY8" fmla="*/ 543626 h 2710888"/>
                  <a:gd name="connsiteX9" fmla="*/ 3655329 w 3766137"/>
                  <a:gd name="connsiteY9" fmla="*/ 601902 h 2710888"/>
                  <a:gd name="connsiteX10" fmla="*/ 3665879 w 3766137"/>
                  <a:gd name="connsiteY10" fmla="*/ 937986 h 2710888"/>
                  <a:gd name="connsiteX11" fmla="*/ 3364516 w 3766137"/>
                  <a:gd name="connsiteY11" fmla="*/ 1115751 h 2710888"/>
                  <a:gd name="connsiteX12" fmla="*/ 3172491 w 3766137"/>
                  <a:gd name="connsiteY12" fmla="*/ 1220471 h 2710888"/>
                  <a:gd name="connsiteX13" fmla="*/ 2392960 w 3766137"/>
                  <a:gd name="connsiteY13" fmla="*/ 1014568 h 2710888"/>
                  <a:gd name="connsiteX14" fmla="*/ 1642067 w 3766137"/>
                  <a:gd name="connsiteY14" fmla="*/ 872721 h 2710888"/>
                  <a:gd name="connsiteX15" fmla="*/ 1215754 w 3766137"/>
                  <a:gd name="connsiteY15" fmla="*/ 1167865 h 2710888"/>
                  <a:gd name="connsiteX16" fmla="*/ 949816 w 3766137"/>
                  <a:gd name="connsiteY16" fmla="*/ 1757289 h 2710888"/>
                  <a:gd name="connsiteX17" fmla="*/ 669129 w 3766137"/>
                  <a:gd name="connsiteY17" fmla="*/ 2537112 h 2710888"/>
                  <a:gd name="connsiteX18" fmla="*/ 667131 w 3766137"/>
                  <a:gd name="connsiteY18" fmla="*/ 2543406 h 2710888"/>
                  <a:gd name="connsiteX19" fmla="*/ 645745 w 3766137"/>
                  <a:gd name="connsiteY19" fmla="*/ 2554483 h 2710888"/>
                  <a:gd name="connsiteX20" fmla="*/ 454599 w 3766137"/>
                  <a:gd name="connsiteY20" fmla="*/ 2648854 h 2710888"/>
                  <a:gd name="connsiteX21" fmla="*/ 200497 w 3766137"/>
                  <a:gd name="connsiteY21" fmla="*/ 2709213 h 2710888"/>
                  <a:gd name="connsiteX22" fmla="*/ 32176 w 3766137"/>
                  <a:gd name="connsiteY22" fmla="*/ 2593690 h 271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6137" h="2710888">
                    <a:moveTo>
                      <a:pt x="32176" y="2593690"/>
                    </a:moveTo>
                    <a:cubicBezTo>
                      <a:pt x="1679" y="2532733"/>
                      <a:pt x="-5497" y="2455890"/>
                      <a:pt x="3782" y="2382848"/>
                    </a:cubicBezTo>
                    <a:cubicBezTo>
                      <a:pt x="18998" y="2262494"/>
                      <a:pt x="62456" y="2143860"/>
                      <a:pt x="97906" y="2028171"/>
                    </a:cubicBezTo>
                    <a:cubicBezTo>
                      <a:pt x="134220" y="1908249"/>
                      <a:pt x="172185" y="1788361"/>
                      <a:pt x="211877" y="1669261"/>
                    </a:cubicBezTo>
                    <a:cubicBezTo>
                      <a:pt x="298397" y="1407065"/>
                      <a:pt x="392122" y="1146977"/>
                      <a:pt x="492564" y="889438"/>
                    </a:cubicBezTo>
                    <a:cubicBezTo>
                      <a:pt x="569821" y="690971"/>
                      <a:pt x="641560" y="479863"/>
                      <a:pt x="758502" y="300014"/>
                    </a:cubicBezTo>
                    <a:cubicBezTo>
                      <a:pt x="857689" y="147580"/>
                      <a:pt x="998683" y="26830"/>
                      <a:pt x="1184815" y="4870"/>
                    </a:cubicBezTo>
                    <a:cubicBezTo>
                      <a:pt x="1433422" y="-24268"/>
                      <a:pt x="1699335" y="84245"/>
                      <a:pt x="1935707" y="146717"/>
                    </a:cubicBezTo>
                    <a:cubicBezTo>
                      <a:pt x="2436756" y="278881"/>
                      <a:pt x="2937347" y="411038"/>
                      <a:pt x="3438371" y="543626"/>
                    </a:cubicBezTo>
                    <a:cubicBezTo>
                      <a:pt x="3512226" y="556724"/>
                      <a:pt x="3589051" y="569788"/>
                      <a:pt x="3655329" y="601902"/>
                    </a:cubicBezTo>
                    <a:cubicBezTo>
                      <a:pt x="3815729" y="678728"/>
                      <a:pt x="3786596" y="838341"/>
                      <a:pt x="3665879" y="937986"/>
                    </a:cubicBezTo>
                    <a:cubicBezTo>
                      <a:pt x="3576818" y="1011875"/>
                      <a:pt x="3465387" y="1060423"/>
                      <a:pt x="3364516" y="1115751"/>
                    </a:cubicBezTo>
                    <a:lnTo>
                      <a:pt x="3172491" y="1220471"/>
                    </a:lnTo>
                    <a:lnTo>
                      <a:pt x="2392960" y="1014568"/>
                    </a:lnTo>
                    <a:cubicBezTo>
                      <a:pt x="2156587" y="952096"/>
                      <a:pt x="1890674" y="843583"/>
                      <a:pt x="1642067" y="872721"/>
                    </a:cubicBezTo>
                    <a:cubicBezTo>
                      <a:pt x="1455936" y="894681"/>
                      <a:pt x="1314941" y="1015431"/>
                      <a:pt x="1215754" y="1167865"/>
                    </a:cubicBezTo>
                    <a:cubicBezTo>
                      <a:pt x="1098812" y="1347714"/>
                      <a:pt x="1027074" y="1558822"/>
                      <a:pt x="949816" y="1757289"/>
                    </a:cubicBezTo>
                    <a:cubicBezTo>
                      <a:pt x="849375" y="2014828"/>
                      <a:pt x="755650" y="2274916"/>
                      <a:pt x="669129" y="2537112"/>
                    </a:cubicBezTo>
                    <a:lnTo>
                      <a:pt x="667131" y="2543406"/>
                    </a:lnTo>
                    <a:lnTo>
                      <a:pt x="645745" y="2554483"/>
                    </a:lnTo>
                    <a:cubicBezTo>
                      <a:pt x="582484" y="2587102"/>
                      <a:pt x="518958" y="2619085"/>
                      <a:pt x="454599" y="2648854"/>
                    </a:cubicBezTo>
                    <a:cubicBezTo>
                      <a:pt x="376511" y="2684735"/>
                      <a:pt x="288271" y="2718932"/>
                      <a:pt x="200497" y="2709213"/>
                    </a:cubicBezTo>
                    <a:cubicBezTo>
                      <a:pt x="116491" y="2699717"/>
                      <a:pt x="62672" y="2654647"/>
                      <a:pt x="32176" y="2593690"/>
                    </a:cubicBezTo>
                    <a:close/>
                  </a:path>
                </a:pathLst>
              </a:custGeom>
              <a:gradFill>
                <a:gsLst>
                  <a:gs pos="0">
                    <a:srgbClr val="15CAFA"/>
                  </a:gs>
                  <a:gs pos="100000">
                    <a:srgbClr val="69EEDE"/>
                  </a:gs>
                </a:gsLst>
                <a:lin ang="2700000" scaled="1"/>
              </a:gradFill>
              <a:ln w="8467" cap="flat">
                <a:noFill/>
                <a:prstDash val="solid"/>
                <a:miter/>
              </a:ln>
            </p:spPr>
            <p:txBody>
              <a:bodyPr rtlCol="0" anchor="ctr"/>
              <a:lstStyle/>
              <a:p>
                <a:endParaRPr lang="en-IN"/>
              </a:p>
            </p:txBody>
          </p:sp>
        </p:grpSp>
        <p:sp>
          <p:nvSpPr>
            <p:cNvPr id="119" name="TextBox 118">
              <a:extLst>
                <a:ext uri="{FF2B5EF4-FFF2-40B4-BE49-F238E27FC236}">
                  <a16:creationId xmlns:a16="http://schemas.microsoft.com/office/drawing/2014/main" id="{09CD81F4-5D59-5F21-F45B-D32FBB8381AF}"/>
                </a:ext>
              </a:extLst>
            </p:cNvPr>
            <p:cNvSpPr txBox="1"/>
            <p:nvPr userDrawn="1"/>
          </p:nvSpPr>
          <p:spPr>
            <a:xfrm>
              <a:off x="4103193" y="587571"/>
              <a:ext cx="447558" cy="369332"/>
            </a:xfrm>
            <a:prstGeom prst="rect">
              <a:avLst/>
            </a:prstGeom>
            <a:noFill/>
          </p:spPr>
          <p:txBody>
            <a:bodyPr wrap="none" rtlCol="0">
              <a:spAutoFit/>
            </a:bodyPr>
            <a:lstStyle/>
            <a:p>
              <a:pPr algn="ctr"/>
              <a:r>
                <a:rPr lang="en-IN" sz="1800" b="1" dirty="0">
                  <a:solidFill>
                    <a:schemeClr val="bg1"/>
                  </a:solidFill>
                </a:rPr>
                <a:t>06</a:t>
              </a:r>
            </a:p>
          </p:txBody>
        </p:sp>
      </p:grpSp>
      <p:sp>
        <p:nvSpPr>
          <p:cNvPr id="123" name="Text Placeholder 51">
            <a:extLst>
              <a:ext uri="{FF2B5EF4-FFF2-40B4-BE49-F238E27FC236}">
                <a16:creationId xmlns:a16="http://schemas.microsoft.com/office/drawing/2014/main" id="{4D9469BB-26DA-CCE1-DDA9-84D6CA6E3ED2}"/>
              </a:ext>
            </a:extLst>
          </p:cNvPr>
          <p:cNvSpPr>
            <a:spLocks noGrp="1"/>
          </p:cNvSpPr>
          <p:nvPr>
            <p:ph type="body" sz="quarter" idx="21" hasCustomPrompt="1"/>
          </p:nvPr>
        </p:nvSpPr>
        <p:spPr>
          <a:xfrm>
            <a:off x="5477041" y="5612540"/>
            <a:ext cx="5188693" cy="469334"/>
          </a:xfrm>
        </p:spPr>
        <p:txBody>
          <a:bodyPr anchor="ctr">
            <a:normAutofit/>
          </a:bodyPr>
          <a:lstStyle>
            <a:lvl1pPr marL="0" indent="0">
              <a:buNone/>
              <a:defRPr sz="18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 styles</a:t>
            </a:r>
          </a:p>
        </p:txBody>
      </p:sp>
      <p:cxnSp>
        <p:nvCxnSpPr>
          <p:cNvPr id="124" name="Straight Connector 123">
            <a:extLst>
              <a:ext uri="{FF2B5EF4-FFF2-40B4-BE49-F238E27FC236}">
                <a16:creationId xmlns:a16="http://schemas.microsoft.com/office/drawing/2014/main" id="{11971F6E-A5A2-DB04-F70A-86CE2F6E047D}"/>
              </a:ext>
            </a:extLst>
          </p:cNvPr>
          <p:cNvCxnSpPr>
            <a:cxnSpLocks/>
          </p:cNvCxnSpPr>
          <p:nvPr userDrawn="1"/>
        </p:nvCxnSpPr>
        <p:spPr>
          <a:xfrm>
            <a:off x="5446894" y="5667207"/>
            <a:ext cx="0" cy="360000"/>
          </a:xfrm>
          <a:prstGeom prst="line">
            <a:avLst/>
          </a:prstGeom>
          <a:ln w="19050" cap="rnd">
            <a:gradFill flip="none" rotWithShape="1">
              <a:gsLst>
                <a:gs pos="0">
                  <a:srgbClr val="15CAFA"/>
                </a:gs>
                <a:gs pos="100000">
                  <a:srgbClr val="69EEDE"/>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25" name="Picture Placeholder 77">
            <a:extLst>
              <a:ext uri="{FF2B5EF4-FFF2-40B4-BE49-F238E27FC236}">
                <a16:creationId xmlns:a16="http://schemas.microsoft.com/office/drawing/2014/main" id="{B1BC3275-28BE-2664-909E-3B05DF1FB809}"/>
              </a:ext>
            </a:extLst>
          </p:cNvPr>
          <p:cNvSpPr>
            <a:spLocks noGrp="1"/>
          </p:cNvSpPr>
          <p:nvPr>
            <p:ph type="pic" sz="quarter" idx="22"/>
          </p:nvPr>
        </p:nvSpPr>
        <p:spPr>
          <a:xfrm>
            <a:off x="4732003" y="1782779"/>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6" name="Picture Placeholder 77">
            <a:extLst>
              <a:ext uri="{FF2B5EF4-FFF2-40B4-BE49-F238E27FC236}">
                <a16:creationId xmlns:a16="http://schemas.microsoft.com/office/drawing/2014/main" id="{2777BD60-E0CC-2033-AD67-45DF4D18EDEA}"/>
              </a:ext>
            </a:extLst>
          </p:cNvPr>
          <p:cNvSpPr>
            <a:spLocks noGrp="1"/>
          </p:cNvSpPr>
          <p:nvPr>
            <p:ph type="pic" sz="quarter" idx="23"/>
          </p:nvPr>
        </p:nvSpPr>
        <p:spPr>
          <a:xfrm>
            <a:off x="4732003" y="2753886"/>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7" name="Picture Placeholder 77">
            <a:extLst>
              <a:ext uri="{FF2B5EF4-FFF2-40B4-BE49-F238E27FC236}">
                <a16:creationId xmlns:a16="http://schemas.microsoft.com/office/drawing/2014/main" id="{54AEDE79-0570-CB31-67E9-137804F72D01}"/>
              </a:ext>
            </a:extLst>
          </p:cNvPr>
          <p:cNvSpPr>
            <a:spLocks noGrp="1"/>
          </p:cNvSpPr>
          <p:nvPr>
            <p:ph type="pic" sz="quarter" idx="24"/>
          </p:nvPr>
        </p:nvSpPr>
        <p:spPr>
          <a:xfrm>
            <a:off x="4732003" y="3724993"/>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8" name="Picture Placeholder 77">
            <a:extLst>
              <a:ext uri="{FF2B5EF4-FFF2-40B4-BE49-F238E27FC236}">
                <a16:creationId xmlns:a16="http://schemas.microsoft.com/office/drawing/2014/main" id="{E422E4AB-4756-F20E-1C85-14F847D3322E}"/>
              </a:ext>
            </a:extLst>
          </p:cNvPr>
          <p:cNvSpPr>
            <a:spLocks noGrp="1"/>
          </p:cNvSpPr>
          <p:nvPr>
            <p:ph type="pic" sz="quarter" idx="25"/>
          </p:nvPr>
        </p:nvSpPr>
        <p:spPr>
          <a:xfrm>
            <a:off x="4732003" y="4696100"/>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29" name="Picture Placeholder 77">
            <a:extLst>
              <a:ext uri="{FF2B5EF4-FFF2-40B4-BE49-F238E27FC236}">
                <a16:creationId xmlns:a16="http://schemas.microsoft.com/office/drawing/2014/main" id="{1E2493BB-4B58-4FE1-7BB1-31EE77882353}"/>
              </a:ext>
            </a:extLst>
          </p:cNvPr>
          <p:cNvSpPr>
            <a:spLocks noGrp="1"/>
          </p:cNvSpPr>
          <p:nvPr>
            <p:ph type="pic" sz="quarter" idx="26"/>
          </p:nvPr>
        </p:nvSpPr>
        <p:spPr>
          <a:xfrm>
            <a:off x="4732003" y="5667207"/>
            <a:ext cx="624127" cy="36000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Tree>
    <p:extLst>
      <p:ext uri="{BB962C8B-B14F-4D97-AF65-F5344CB8AC3E}">
        <p14:creationId xmlns:p14="http://schemas.microsoft.com/office/powerpoint/2010/main" val="282429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5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up)">
                                      <p:cBhvr>
                                        <p:cTn id="23" dur="500"/>
                                        <p:tgtEl>
                                          <p:spTgt spid="76"/>
                                        </p:tgtEl>
                                      </p:cBhvr>
                                    </p:animEffect>
                                  </p:childTnLst>
                                </p:cTn>
                              </p:par>
                            </p:childTnLst>
                          </p:cTn>
                        </p:par>
                        <p:par>
                          <p:cTn id="24" fill="hold">
                            <p:stCondLst>
                              <p:cond delay="2000"/>
                            </p:stCondLst>
                            <p:childTnLst>
                              <p:par>
                                <p:cTn id="25" presetID="1" presetClass="entr" presetSubtype="0" fill="hold" grpId="0" nodeType="afterEffect">
                                  <p:stCondLst>
                                    <p:cond delay="0"/>
                                  </p:stCondLst>
                                  <p:iterate type="lt">
                                    <p:tmAbs val="100"/>
                                  </p:iterate>
                                  <p:childTnLst>
                                    <p:set>
                                      <p:cBhvr>
                                        <p:cTn id="2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0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500"/>
                                        <p:tgtEl>
                                          <p:spTgt spid="90"/>
                                        </p:tgtEl>
                                      </p:cBhvr>
                                    </p:animEffect>
                                  </p:childTnLst>
                                </p:cTn>
                              </p:par>
                            </p:childTnLst>
                          </p:cTn>
                        </p:par>
                        <p:par>
                          <p:cTn id="52" fill="hold">
                            <p:stCondLst>
                              <p:cond delay="5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childTnLst>
                          </p:cTn>
                        </p:par>
                        <p:par>
                          <p:cTn id="64" fill="hold">
                            <p:stCondLst>
                              <p:cond delay="2000"/>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9"/>
                                        </p:tgtEl>
                                        <p:attrNameLst>
                                          <p:attrName>style.visibility</p:attrName>
                                        </p:attrNameLst>
                                      </p:cBhvr>
                                      <p:to>
                                        <p:strVal val="visible"/>
                                      </p:to>
                                    </p:set>
                                    <p:animEffect transition="in" filter="fade">
                                      <p:cBhvr>
                                        <p:cTn id="71" dur="500"/>
                                        <p:tgtEl>
                                          <p:spTgt spid="99"/>
                                        </p:tgtEl>
                                      </p:cBhvr>
                                    </p:animEffect>
                                  </p:childTnLst>
                                </p:cTn>
                              </p:par>
                            </p:childTnLst>
                          </p:cTn>
                        </p:par>
                        <p:par>
                          <p:cTn id="72" fill="hold">
                            <p:stCondLst>
                              <p:cond delay="500"/>
                            </p:stCondLst>
                            <p:childTnLst>
                              <p:par>
                                <p:cTn id="73" presetID="10" presetClass="entr" presetSubtype="0" fill="hold" grpId="0" nodeType="afterEffect" nodePh="1">
                                  <p:stCondLst>
                                    <p:cond delay="0"/>
                                  </p:stCondLst>
                                  <p:endCondLst>
                                    <p:cond evt="begin" delay="0">
                                      <p:tn val="73"/>
                                    </p:cond>
                                  </p:end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left)">
                                      <p:cBhvr>
                                        <p:cTn id="79" dur="500"/>
                                        <p:tgtEl>
                                          <p:spTgt spid="98"/>
                                        </p:tgtEl>
                                      </p:cBhvr>
                                    </p:animEffect>
                                  </p:childTnLst>
                                </p:cTn>
                              </p:par>
                            </p:childTnLst>
                          </p:cTn>
                        </p:par>
                        <p:par>
                          <p:cTn id="80" fill="hold">
                            <p:stCondLst>
                              <p:cond delay="1500"/>
                            </p:stCondLst>
                            <p:childTnLst>
                              <p:par>
                                <p:cTn id="81" presetID="22" presetClass="entr" presetSubtype="1" fill="hold" nodeType="after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wipe(up)">
                                      <p:cBhvr>
                                        <p:cTn id="83" dur="500"/>
                                        <p:tgtEl>
                                          <p:spTgt spid="106"/>
                                        </p:tgtEl>
                                      </p:cBhvr>
                                    </p:animEffect>
                                  </p:childTnLst>
                                </p:cTn>
                              </p:par>
                            </p:childTnLst>
                          </p:cTn>
                        </p:par>
                        <p:par>
                          <p:cTn id="84" fill="hold">
                            <p:stCondLst>
                              <p:cond delay="2000"/>
                            </p:stCondLst>
                            <p:childTnLst>
                              <p:par>
                                <p:cTn id="85" presetID="1" presetClass="entr" presetSubtype="0" fill="hold" grpId="0" nodeType="afterEffect">
                                  <p:stCondLst>
                                    <p:cond delay="0"/>
                                  </p:stCondLst>
                                  <p:iterate type="lt">
                                    <p:tmAbs val="100"/>
                                  </p:iterate>
                                  <p:childTnLst>
                                    <p:set>
                                      <p:cBhvr>
                                        <p:cTn id="86"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fade">
                                      <p:cBhvr>
                                        <p:cTn id="91" dur="500"/>
                                        <p:tgtEl>
                                          <p:spTgt spid="108"/>
                                        </p:tgtEl>
                                      </p:cBhvr>
                                    </p:animEffect>
                                  </p:childTnLst>
                                </p:cTn>
                              </p:par>
                            </p:childTnLst>
                          </p:cTn>
                        </p:par>
                        <p:par>
                          <p:cTn id="92" fill="hold">
                            <p:stCondLst>
                              <p:cond delay="500"/>
                            </p:stCondLst>
                            <p:childTnLst>
                              <p:par>
                                <p:cTn id="93" presetID="10" presetClass="entr" presetSubtype="0" fill="hold" grpId="0" nodeType="afterEffect" nodePh="1">
                                  <p:stCondLst>
                                    <p:cond delay="0"/>
                                  </p:stCondLst>
                                  <p:endCondLst>
                                    <p:cond evt="begin" delay="0">
                                      <p:tn val="93"/>
                                    </p:cond>
                                  </p:endCondLst>
                                  <p:childTnLst>
                                    <p:set>
                                      <p:cBhvr>
                                        <p:cTn id="94" dur="1" fill="hold">
                                          <p:stCondLst>
                                            <p:cond delay="0"/>
                                          </p:stCondLst>
                                        </p:cTn>
                                        <p:tgtEl>
                                          <p:spTgt spid="128"/>
                                        </p:tgtEl>
                                        <p:attrNameLst>
                                          <p:attrName>style.visibility</p:attrName>
                                        </p:attrNameLst>
                                      </p:cBhvr>
                                      <p:to>
                                        <p:strVal val="visible"/>
                                      </p:to>
                                    </p:set>
                                    <p:animEffect transition="in" filter="fade">
                                      <p:cBhvr>
                                        <p:cTn id="95" dur="500"/>
                                        <p:tgtEl>
                                          <p:spTgt spid="128"/>
                                        </p:tgtEl>
                                      </p:cBhvr>
                                    </p:animEffect>
                                  </p:childTnLst>
                                </p:cTn>
                              </p:par>
                            </p:childTnLst>
                          </p:cTn>
                        </p:par>
                        <p:par>
                          <p:cTn id="96" fill="hold">
                            <p:stCondLst>
                              <p:cond delay="1000"/>
                            </p:stCondLst>
                            <p:childTnLst>
                              <p:par>
                                <p:cTn id="97" presetID="22" presetClass="entr" presetSubtype="8" fill="hold" grpId="0" nodeType="after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wipe(left)">
                                      <p:cBhvr>
                                        <p:cTn id="99" dur="500"/>
                                        <p:tgtEl>
                                          <p:spTgt spid="107"/>
                                        </p:tgtEl>
                                      </p:cBhvr>
                                    </p:animEffect>
                                  </p:childTnLst>
                                </p:cTn>
                              </p:par>
                            </p:childTnLst>
                          </p:cTn>
                        </p:par>
                        <p:par>
                          <p:cTn id="100" fill="hold">
                            <p:stCondLst>
                              <p:cond delay="1500"/>
                            </p:stCondLst>
                            <p:childTnLst>
                              <p:par>
                                <p:cTn id="101" presetID="22" presetClass="entr" presetSubtype="1" fill="hold" nodeType="after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wipe(up)">
                                      <p:cBhvr>
                                        <p:cTn id="103" dur="500"/>
                                        <p:tgtEl>
                                          <p:spTgt spid="115"/>
                                        </p:tgtEl>
                                      </p:cBhvr>
                                    </p:animEffect>
                                  </p:childTnLst>
                                </p:cTn>
                              </p:par>
                            </p:childTnLst>
                          </p:cTn>
                        </p:par>
                        <p:par>
                          <p:cTn id="104" fill="hold">
                            <p:stCondLst>
                              <p:cond delay="2000"/>
                            </p:stCondLst>
                            <p:childTnLst>
                              <p:par>
                                <p:cTn id="105" presetID="1" presetClass="entr" presetSubtype="0" fill="hold" grpId="0" nodeType="afterEffect">
                                  <p:stCondLst>
                                    <p:cond delay="0"/>
                                  </p:stCondLst>
                                  <p:iterate type="lt">
                                    <p:tmAbs val="100"/>
                                  </p:iterate>
                                  <p:childTnLst>
                                    <p:set>
                                      <p:cBhvr>
                                        <p:cTn id="10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fade">
                                      <p:cBhvr>
                                        <p:cTn id="111" dur="500"/>
                                        <p:tgtEl>
                                          <p:spTgt spid="117"/>
                                        </p:tgtEl>
                                      </p:cBhvr>
                                    </p:animEffect>
                                  </p:childTnLst>
                                </p:cTn>
                              </p:par>
                            </p:childTnLst>
                          </p:cTn>
                        </p:par>
                        <p:par>
                          <p:cTn id="112" fill="hold">
                            <p:stCondLst>
                              <p:cond delay="500"/>
                            </p:stCondLst>
                            <p:childTnLst>
                              <p:par>
                                <p:cTn id="113" presetID="10" presetClass="entr" presetSubtype="0" fill="hold" grpId="0" nodeType="afterEffect" nodePh="1">
                                  <p:stCondLst>
                                    <p:cond delay="0"/>
                                  </p:stCondLst>
                                  <p:endCondLst>
                                    <p:cond evt="begin" delay="0">
                                      <p:tn val="113"/>
                                    </p:cond>
                                  </p:endCondLst>
                                  <p:childTnLst>
                                    <p:set>
                                      <p:cBhvr>
                                        <p:cTn id="114" dur="1" fill="hold">
                                          <p:stCondLst>
                                            <p:cond delay="0"/>
                                          </p:stCondLst>
                                        </p:cTn>
                                        <p:tgtEl>
                                          <p:spTgt spid="129"/>
                                        </p:tgtEl>
                                        <p:attrNameLst>
                                          <p:attrName>style.visibility</p:attrName>
                                        </p:attrNameLst>
                                      </p:cBhvr>
                                      <p:to>
                                        <p:strVal val="visible"/>
                                      </p:to>
                                    </p:set>
                                    <p:animEffect transition="in" filter="fade">
                                      <p:cBhvr>
                                        <p:cTn id="115" dur="500"/>
                                        <p:tgtEl>
                                          <p:spTgt spid="129"/>
                                        </p:tgtEl>
                                      </p:cBhvr>
                                    </p:animEffec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116"/>
                                        </p:tgtEl>
                                        <p:attrNameLst>
                                          <p:attrName>style.visibility</p:attrName>
                                        </p:attrNameLst>
                                      </p:cBhvr>
                                      <p:to>
                                        <p:strVal val="visible"/>
                                      </p:to>
                                    </p:set>
                                    <p:animEffect transition="in" filter="wipe(left)">
                                      <p:cBhvr>
                                        <p:cTn id="119" dur="500"/>
                                        <p:tgtEl>
                                          <p:spTgt spid="116"/>
                                        </p:tgtEl>
                                      </p:cBhvr>
                                    </p:animEffect>
                                  </p:childTnLst>
                                </p:cTn>
                              </p:par>
                            </p:childTnLst>
                          </p:cTn>
                        </p:par>
                        <p:par>
                          <p:cTn id="120" fill="hold">
                            <p:stCondLst>
                              <p:cond delay="1500"/>
                            </p:stCondLst>
                            <p:childTnLst>
                              <p:par>
                                <p:cTn id="121" presetID="22" presetClass="entr" presetSubtype="1" fill="hold" nodeType="afterEffect">
                                  <p:stCondLst>
                                    <p:cond delay="0"/>
                                  </p:stCondLst>
                                  <p:childTnLst>
                                    <p:set>
                                      <p:cBhvr>
                                        <p:cTn id="122" dur="1" fill="hold">
                                          <p:stCondLst>
                                            <p:cond delay="0"/>
                                          </p:stCondLst>
                                        </p:cTn>
                                        <p:tgtEl>
                                          <p:spTgt spid="124"/>
                                        </p:tgtEl>
                                        <p:attrNameLst>
                                          <p:attrName>style.visibility</p:attrName>
                                        </p:attrNameLst>
                                      </p:cBhvr>
                                      <p:to>
                                        <p:strVal val="visible"/>
                                      </p:to>
                                    </p:set>
                                    <p:animEffect transition="in" filter="wipe(up)">
                                      <p:cBhvr>
                                        <p:cTn id="123" dur="500"/>
                                        <p:tgtEl>
                                          <p:spTgt spid="124"/>
                                        </p:tgtEl>
                                      </p:cBhvr>
                                    </p:animEffect>
                                  </p:childTnLst>
                                </p:cTn>
                              </p:par>
                            </p:childTnLst>
                          </p:cTn>
                        </p:par>
                        <p:par>
                          <p:cTn id="124" fill="hold">
                            <p:stCondLst>
                              <p:cond delay="2000"/>
                            </p:stCondLst>
                            <p:childTnLst>
                              <p:par>
                                <p:cTn id="125" presetID="1" presetClass="entr" presetSubtype="0" fill="hold" grpId="0" nodeType="afterEffect">
                                  <p:stCondLst>
                                    <p:cond delay="0"/>
                                  </p:stCondLst>
                                  <p:iterate type="lt">
                                    <p:tmAbs val="100"/>
                                  </p:iterate>
                                  <p:childTnLst>
                                    <p:set>
                                      <p:cBhvr>
                                        <p:cTn id="126"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0" grpId="0" animBg="1"/>
      <p:bldP spid="78" grpId="0"/>
      <p:bldP spid="52"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52"/>
                        </p:tgtEl>
                        <p:attrNameLst>
                          <p:attrName>style.visibility</p:attrName>
                        </p:attrNameLst>
                      </p:cBhvr>
                      <p:to>
                        <p:strVal val="visible"/>
                      </p:to>
                    </p:set>
                  </p:childTnLst>
                </p:cTn>
              </p:par>
            </p:tnLst>
          </p:tmpl>
        </p:tmplLst>
      </p:bldP>
      <p:bldP spid="80" grpId="0" animBg="1"/>
      <p:bldP spid="87"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87"/>
                        </p:tgtEl>
                        <p:attrNameLst>
                          <p:attrName>style.visibility</p:attrName>
                        </p:attrNameLst>
                      </p:cBhvr>
                      <p:to>
                        <p:strVal val="visible"/>
                      </p:to>
                    </p:set>
                  </p:childTnLst>
                </p:cTn>
              </p:par>
            </p:tnLst>
          </p:tmpl>
        </p:tmplLst>
      </p:bldP>
      <p:bldP spid="89" grpId="0" animBg="1"/>
      <p:bldP spid="96"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96"/>
                        </p:tgtEl>
                        <p:attrNameLst>
                          <p:attrName>style.visibility</p:attrName>
                        </p:attrNameLst>
                      </p:cBhvr>
                      <p:to>
                        <p:strVal val="visible"/>
                      </p:to>
                    </p:set>
                  </p:childTnLst>
                </p:cTn>
              </p:par>
            </p:tnLst>
          </p:tmpl>
        </p:tmplLst>
      </p:bldP>
      <p:bldP spid="98" grpId="0" animBg="1"/>
      <p:bldP spid="105"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105"/>
                        </p:tgtEl>
                        <p:attrNameLst>
                          <p:attrName>style.visibility</p:attrName>
                        </p:attrNameLst>
                      </p:cBhvr>
                      <p:to>
                        <p:strVal val="visible"/>
                      </p:to>
                    </p:set>
                  </p:childTnLst>
                </p:cTn>
              </p:par>
            </p:tnLst>
          </p:tmpl>
        </p:tmplLst>
      </p:bldP>
      <p:bldP spid="107" grpId="0" animBg="1"/>
      <p:bldP spid="114"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114"/>
                        </p:tgtEl>
                        <p:attrNameLst>
                          <p:attrName>style.visibility</p:attrName>
                        </p:attrNameLst>
                      </p:cBhvr>
                      <p:to>
                        <p:strVal val="visible"/>
                      </p:to>
                    </p:set>
                  </p:childTnLst>
                </p:cTn>
              </p:par>
            </p:tnLst>
          </p:tmpl>
        </p:tmplLst>
      </p:bldP>
      <p:bldP spid="116" grpId="0" animBg="1"/>
      <p:bldP spid="123" grpId="0" build="p">
        <p:tmplLst>
          <p:tmpl lvl="1">
            <p:tnLst>
              <p:par>
                <p:cTn presetID="1" presetClass="entr" presetSubtype="0" fill="hold" nodeType="afterEffect">
                  <p:stCondLst>
                    <p:cond delay="0"/>
                  </p:stCondLst>
                  <p:iterate type="lt">
                    <p:tmAbs val="100"/>
                  </p:iterate>
                  <p:childTnLst>
                    <p:set>
                      <p:cBhvr>
                        <p:cTn dur="1" fill="hold">
                          <p:stCondLst>
                            <p:cond delay="0"/>
                          </p:stCondLst>
                        </p:cTn>
                        <p:tgtEl>
                          <p:spTgt spid="123"/>
                        </p:tgtEl>
                        <p:attrNameLst>
                          <p:attrName>style.visibility</p:attrName>
                        </p:attrNameLst>
                      </p:cBhvr>
                      <p:to>
                        <p:strVal val="visible"/>
                      </p:to>
                    </p:set>
                  </p:childTnLst>
                </p:cTn>
              </p:par>
            </p:tnLst>
          </p:tmpl>
        </p:tmplLst>
      </p:bldP>
      <p:bldP spid="125" grpId="0"/>
      <p:bldP spid="126" grpId="0"/>
      <p:bldP spid="127" grpId="0"/>
      <p:bldP spid="128" grpId="0"/>
      <p:bldP spid="129"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clusion_0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5CADFB3-ED7C-8E03-D0D6-8A8B4EBD72AD}"/>
              </a:ext>
            </a:extLst>
          </p:cNvPr>
          <p:cNvGrpSpPr/>
          <p:nvPr userDrawn="1"/>
        </p:nvGrpSpPr>
        <p:grpSpPr>
          <a:xfrm>
            <a:off x="-1" y="0"/>
            <a:ext cx="3745736" cy="6858000"/>
            <a:chOff x="-1" y="0"/>
            <a:chExt cx="3745736" cy="6858000"/>
          </a:xfrm>
        </p:grpSpPr>
        <p:pic>
          <p:nvPicPr>
            <p:cNvPr id="8" name="Picture 7" descr="A picture containing aqua, blue, turquoise, teal&#10;&#10;Description automatically generated">
              <a:extLst>
                <a:ext uri="{FF2B5EF4-FFF2-40B4-BE49-F238E27FC236}">
                  <a16:creationId xmlns:a16="http://schemas.microsoft.com/office/drawing/2014/main" id="{01540BF7-FB10-9DA3-FCD2-62937EDCC5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639" r="24571"/>
            <a:stretch/>
          </p:blipFill>
          <p:spPr>
            <a:xfrm rot="16200000" flipV="1">
              <a:off x="-1556133" y="1556132"/>
              <a:ext cx="6858000" cy="3745736"/>
            </a:xfrm>
            <a:prstGeom prst="round2SameRect">
              <a:avLst>
                <a:gd name="adj1" fmla="val 8600"/>
                <a:gd name="adj2" fmla="val 0"/>
              </a:avLst>
            </a:prstGeom>
          </p:spPr>
        </p:pic>
        <p:sp>
          <p:nvSpPr>
            <p:cNvPr id="9" name="TextBox 8">
              <a:extLst>
                <a:ext uri="{FF2B5EF4-FFF2-40B4-BE49-F238E27FC236}">
                  <a16:creationId xmlns:a16="http://schemas.microsoft.com/office/drawing/2014/main" id="{D8B5F3D7-7422-A7E8-FF20-DAD07D47440C}"/>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grpSp>
      <p:sp>
        <p:nvSpPr>
          <p:cNvPr id="10" name="Title 9">
            <a:extLst>
              <a:ext uri="{FF2B5EF4-FFF2-40B4-BE49-F238E27FC236}">
                <a16:creationId xmlns:a16="http://schemas.microsoft.com/office/drawing/2014/main" id="{DD4C7E7F-08E5-D718-684C-C1AA938F2893}"/>
              </a:ext>
            </a:extLst>
          </p:cNvPr>
          <p:cNvSpPr>
            <a:spLocks noGrp="1"/>
          </p:cNvSpPr>
          <p:nvPr userDrawn="1">
            <p:ph type="title" hasCustomPrompt="1"/>
          </p:nvPr>
        </p:nvSpPr>
        <p:spPr>
          <a:xfrm>
            <a:off x="209549" y="3057673"/>
            <a:ext cx="3403295" cy="742653"/>
          </a:xfrm>
        </p:spPr>
        <p:txBody>
          <a:bodyPr>
            <a:normAutofit/>
          </a:bodyPr>
          <a:lstStyle>
            <a:lvl1pPr algn="ctr">
              <a:defRPr sz="4400">
                <a:solidFill>
                  <a:schemeClr val="bg1"/>
                </a:solidFill>
              </a:defRPr>
            </a:lvl1pPr>
          </a:lstStyle>
          <a:p>
            <a:r>
              <a:rPr lang="en-US" dirty="0"/>
              <a:t>Conclusion</a:t>
            </a:r>
            <a:endParaRPr lang="en-IN" dirty="0"/>
          </a:p>
        </p:txBody>
      </p:sp>
      <p:sp>
        <p:nvSpPr>
          <p:cNvPr id="2" name="Rectangle: Rounded Corners 1">
            <a:extLst>
              <a:ext uri="{FF2B5EF4-FFF2-40B4-BE49-F238E27FC236}">
                <a16:creationId xmlns:a16="http://schemas.microsoft.com/office/drawing/2014/main" id="{A7AC5F3F-B18D-DB4D-A595-E01E3978DF5C}"/>
              </a:ext>
            </a:extLst>
          </p:cNvPr>
          <p:cNvSpPr/>
          <p:nvPr userDrawn="1"/>
        </p:nvSpPr>
        <p:spPr>
          <a:xfrm>
            <a:off x="4130811" y="661724"/>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01 | </a:t>
            </a:r>
          </a:p>
        </p:txBody>
      </p:sp>
      <p:sp>
        <p:nvSpPr>
          <p:cNvPr id="3" name="Rectangle: Rounded Corners 2">
            <a:extLst>
              <a:ext uri="{FF2B5EF4-FFF2-40B4-BE49-F238E27FC236}">
                <a16:creationId xmlns:a16="http://schemas.microsoft.com/office/drawing/2014/main" id="{69E69D21-EB68-4DAF-383C-F679E9AD0D74}"/>
              </a:ext>
            </a:extLst>
          </p:cNvPr>
          <p:cNvSpPr/>
          <p:nvPr userDrawn="1"/>
        </p:nvSpPr>
        <p:spPr>
          <a:xfrm>
            <a:off x="4130811" y="1642932"/>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02 | </a:t>
            </a:r>
          </a:p>
        </p:txBody>
      </p:sp>
      <p:sp>
        <p:nvSpPr>
          <p:cNvPr id="4" name="Rectangle: Rounded Corners 3">
            <a:extLst>
              <a:ext uri="{FF2B5EF4-FFF2-40B4-BE49-F238E27FC236}">
                <a16:creationId xmlns:a16="http://schemas.microsoft.com/office/drawing/2014/main" id="{D1E6A6C8-CF3D-C708-433D-1C5C3CEF136D}"/>
              </a:ext>
            </a:extLst>
          </p:cNvPr>
          <p:cNvSpPr/>
          <p:nvPr userDrawn="1"/>
        </p:nvSpPr>
        <p:spPr>
          <a:xfrm>
            <a:off x="4130811" y="2625390"/>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03 | </a:t>
            </a:r>
          </a:p>
        </p:txBody>
      </p:sp>
      <p:sp>
        <p:nvSpPr>
          <p:cNvPr id="5" name="Rectangle: Rounded Corners 4">
            <a:extLst>
              <a:ext uri="{FF2B5EF4-FFF2-40B4-BE49-F238E27FC236}">
                <a16:creationId xmlns:a16="http://schemas.microsoft.com/office/drawing/2014/main" id="{0E1BA553-5A0E-E584-EA3B-00EAEA6CC973}"/>
              </a:ext>
            </a:extLst>
          </p:cNvPr>
          <p:cNvSpPr/>
          <p:nvPr userDrawn="1"/>
        </p:nvSpPr>
        <p:spPr>
          <a:xfrm>
            <a:off x="4130811" y="3606598"/>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04 | </a:t>
            </a:r>
          </a:p>
        </p:txBody>
      </p:sp>
      <p:sp>
        <p:nvSpPr>
          <p:cNvPr id="6" name="Rectangle: Rounded Corners 5">
            <a:extLst>
              <a:ext uri="{FF2B5EF4-FFF2-40B4-BE49-F238E27FC236}">
                <a16:creationId xmlns:a16="http://schemas.microsoft.com/office/drawing/2014/main" id="{3BE0D3C5-F7CB-0CAA-A6E0-E80DFA6FA1E7}"/>
              </a:ext>
            </a:extLst>
          </p:cNvPr>
          <p:cNvSpPr/>
          <p:nvPr userDrawn="1"/>
        </p:nvSpPr>
        <p:spPr>
          <a:xfrm>
            <a:off x="4130811" y="4589056"/>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05 | </a:t>
            </a:r>
          </a:p>
        </p:txBody>
      </p:sp>
      <p:sp>
        <p:nvSpPr>
          <p:cNvPr id="7" name="Rectangle: Rounded Corners 6">
            <a:extLst>
              <a:ext uri="{FF2B5EF4-FFF2-40B4-BE49-F238E27FC236}">
                <a16:creationId xmlns:a16="http://schemas.microsoft.com/office/drawing/2014/main" id="{C1B43B32-0F0A-9348-3A48-A9631CDA90A1}"/>
              </a:ext>
            </a:extLst>
          </p:cNvPr>
          <p:cNvSpPr/>
          <p:nvPr userDrawn="1"/>
        </p:nvSpPr>
        <p:spPr>
          <a:xfrm>
            <a:off x="4130811" y="5570264"/>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06 | </a:t>
            </a:r>
          </a:p>
        </p:txBody>
      </p:sp>
      <p:sp>
        <p:nvSpPr>
          <p:cNvPr id="21" name="Text Placeholder 20">
            <a:extLst>
              <a:ext uri="{FF2B5EF4-FFF2-40B4-BE49-F238E27FC236}">
                <a16:creationId xmlns:a16="http://schemas.microsoft.com/office/drawing/2014/main" id="{F1DBBA44-CAEB-9E87-4E08-C86FB6FB233E}"/>
              </a:ext>
            </a:extLst>
          </p:cNvPr>
          <p:cNvSpPr>
            <a:spLocks noGrp="1"/>
          </p:cNvSpPr>
          <p:nvPr>
            <p:ph type="body" sz="quarter" idx="10"/>
          </p:nvPr>
        </p:nvSpPr>
        <p:spPr>
          <a:xfrm>
            <a:off x="5178056" y="661724"/>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2" name="Text Placeholder 20">
            <a:extLst>
              <a:ext uri="{FF2B5EF4-FFF2-40B4-BE49-F238E27FC236}">
                <a16:creationId xmlns:a16="http://schemas.microsoft.com/office/drawing/2014/main" id="{6687CFEB-ECB6-BB9C-B6E7-8060890CE8C8}"/>
              </a:ext>
            </a:extLst>
          </p:cNvPr>
          <p:cNvSpPr>
            <a:spLocks noGrp="1"/>
          </p:cNvSpPr>
          <p:nvPr>
            <p:ph type="body" sz="quarter" idx="11"/>
          </p:nvPr>
        </p:nvSpPr>
        <p:spPr>
          <a:xfrm>
            <a:off x="5178056" y="1642932"/>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3" name="Text Placeholder 20">
            <a:extLst>
              <a:ext uri="{FF2B5EF4-FFF2-40B4-BE49-F238E27FC236}">
                <a16:creationId xmlns:a16="http://schemas.microsoft.com/office/drawing/2014/main" id="{A67E4709-6497-249C-8298-8668DF3F9098}"/>
              </a:ext>
            </a:extLst>
          </p:cNvPr>
          <p:cNvSpPr>
            <a:spLocks noGrp="1"/>
          </p:cNvSpPr>
          <p:nvPr>
            <p:ph type="body" sz="quarter" idx="12"/>
          </p:nvPr>
        </p:nvSpPr>
        <p:spPr>
          <a:xfrm>
            <a:off x="5178056" y="2624140"/>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4" name="Text Placeholder 20">
            <a:extLst>
              <a:ext uri="{FF2B5EF4-FFF2-40B4-BE49-F238E27FC236}">
                <a16:creationId xmlns:a16="http://schemas.microsoft.com/office/drawing/2014/main" id="{0B3F7A0B-E6B2-866B-D40F-D1F51843B9B5}"/>
              </a:ext>
            </a:extLst>
          </p:cNvPr>
          <p:cNvSpPr>
            <a:spLocks noGrp="1"/>
          </p:cNvSpPr>
          <p:nvPr>
            <p:ph type="body" sz="quarter" idx="13"/>
          </p:nvPr>
        </p:nvSpPr>
        <p:spPr>
          <a:xfrm>
            <a:off x="5178056" y="3605348"/>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5" name="Text Placeholder 20">
            <a:extLst>
              <a:ext uri="{FF2B5EF4-FFF2-40B4-BE49-F238E27FC236}">
                <a16:creationId xmlns:a16="http://schemas.microsoft.com/office/drawing/2014/main" id="{36EDED15-4BD8-7A99-A7DD-4505FD001B5E}"/>
              </a:ext>
            </a:extLst>
          </p:cNvPr>
          <p:cNvSpPr>
            <a:spLocks noGrp="1"/>
          </p:cNvSpPr>
          <p:nvPr>
            <p:ph type="body" sz="quarter" idx="14"/>
          </p:nvPr>
        </p:nvSpPr>
        <p:spPr>
          <a:xfrm>
            <a:off x="5178056" y="4586556"/>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6" name="Text Placeholder 20">
            <a:extLst>
              <a:ext uri="{FF2B5EF4-FFF2-40B4-BE49-F238E27FC236}">
                <a16:creationId xmlns:a16="http://schemas.microsoft.com/office/drawing/2014/main" id="{535B5651-D011-2ED8-2CEE-82215298E73A}"/>
              </a:ext>
            </a:extLst>
          </p:cNvPr>
          <p:cNvSpPr>
            <a:spLocks noGrp="1"/>
          </p:cNvSpPr>
          <p:nvPr>
            <p:ph type="body" sz="quarter" idx="15"/>
          </p:nvPr>
        </p:nvSpPr>
        <p:spPr>
          <a:xfrm>
            <a:off x="5178056" y="5567764"/>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11" name="Picture Placeholder 77">
            <a:extLst>
              <a:ext uri="{FF2B5EF4-FFF2-40B4-BE49-F238E27FC236}">
                <a16:creationId xmlns:a16="http://schemas.microsoft.com/office/drawing/2014/main" id="{0B36BB12-B6E2-6A64-ACDB-035BA312EB40}"/>
              </a:ext>
            </a:extLst>
          </p:cNvPr>
          <p:cNvSpPr>
            <a:spLocks noGrp="1"/>
          </p:cNvSpPr>
          <p:nvPr>
            <p:ph type="pic" sz="quarter" idx="16"/>
          </p:nvPr>
        </p:nvSpPr>
        <p:spPr>
          <a:xfrm>
            <a:off x="4217793" y="792619"/>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3" name="Picture Placeholder 77">
            <a:extLst>
              <a:ext uri="{FF2B5EF4-FFF2-40B4-BE49-F238E27FC236}">
                <a16:creationId xmlns:a16="http://schemas.microsoft.com/office/drawing/2014/main" id="{FD5D108D-5C7B-0870-908E-819E2726C3B1}"/>
              </a:ext>
            </a:extLst>
          </p:cNvPr>
          <p:cNvSpPr>
            <a:spLocks noGrp="1"/>
          </p:cNvSpPr>
          <p:nvPr>
            <p:ph type="pic" sz="quarter" idx="17"/>
          </p:nvPr>
        </p:nvSpPr>
        <p:spPr>
          <a:xfrm>
            <a:off x="4217793" y="1773827"/>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20" name="Picture Placeholder 77">
            <a:extLst>
              <a:ext uri="{FF2B5EF4-FFF2-40B4-BE49-F238E27FC236}">
                <a16:creationId xmlns:a16="http://schemas.microsoft.com/office/drawing/2014/main" id="{12B64606-5166-2865-84B3-FBBD8F079401}"/>
              </a:ext>
            </a:extLst>
          </p:cNvPr>
          <p:cNvSpPr>
            <a:spLocks noGrp="1"/>
          </p:cNvSpPr>
          <p:nvPr>
            <p:ph type="pic" sz="quarter" idx="18"/>
          </p:nvPr>
        </p:nvSpPr>
        <p:spPr>
          <a:xfrm>
            <a:off x="4217793" y="2755035"/>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29" name="Picture Placeholder 77">
            <a:extLst>
              <a:ext uri="{FF2B5EF4-FFF2-40B4-BE49-F238E27FC236}">
                <a16:creationId xmlns:a16="http://schemas.microsoft.com/office/drawing/2014/main" id="{8F28C585-C97D-D933-485D-A2E4904B520E}"/>
              </a:ext>
            </a:extLst>
          </p:cNvPr>
          <p:cNvSpPr>
            <a:spLocks noGrp="1"/>
          </p:cNvSpPr>
          <p:nvPr>
            <p:ph type="pic" sz="quarter" idx="19"/>
          </p:nvPr>
        </p:nvSpPr>
        <p:spPr>
          <a:xfrm>
            <a:off x="4217793" y="3736243"/>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34" name="Picture Placeholder 77">
            <a:extLst>
              <a:ext uri="{FF2B5EF4-FFF2-40B4-BE49-F238E27FC236}">
                <a16:creationId xmlns:a16="http://schemas.microsoft.com/office/drawing/2014/main" id="{751C0283-C387-166B-7DFD-B4911498507E}"/>
              </a:ext>
            </a:extLst>
          </p:cNvPr>
          <p:cNvSpPr>
            <a:spLocks noGrp="1"/>
          </p:cNvSpPr>
          <p:nvPr>
            <p:ph type="pic" sz="quarter" idx="20"/>
          </p:nvPr>
        </p:nvSpPr>
        <p:spPr>
          <a:xfrm>
            <a:off x="4217793" y="4717451"/>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35" name="Picture Placeholder 77">
            <a:extLst>
              <a:ext uri="{FF2B5EF4-FFF2-40B4-BE49-F238E27FC236}">
                <a16:creationId xmlns:a16="http://schemas.microsoft.com/office/drawing/2014/main" id="{BA06E09A-6010-F36E-2FAB-81E23B4460B2}"/>
              </a:ext>
            </a:extLst>
          </p:cNvPr>
          <p:cNvSpPr>
            <a:spLocks noGrp="1"/>
          </p:cNvSpPr>
          <p:nvPr>
            <p:ph type="pic" sz="quarter" idx="21"/>
          </p:nvPr>
        </p:nvSpPr>
        <p:spPr>
          <a:xfrm>
            <a:off x="4217793" y="5698659"/>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Tree>
    <p:extLst>
      <p:ext uri="{BB962C8B-B14F-4D97-AF65-F5344CB8AC3E}">
        <p14:creationId xmlns:p14="http://schemas.microsoft.com/office/powerpoint/2010/main" val="78762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left)">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par>
                                <p:cTn id="34" presetID="10" presetClass="entr" presetSubtype="0" fill="hold" grpId="0" nodeType="withEffect" nodePh="1">
                                  <p:stCondLst>
                                    <p:cond delay="0"/>
                                  </p:stCondLst>
                                  <p:endCondLst>
                                    <p:cond evt="begin" delay="0">
                                      <p:tn val="34"/>
                                    </p:cond>
                                  </p:end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left)">
                                      <p:cBhvr>
                                        <p:cTn id="39" dur="500"/>
                                        <p:tgtEl>
                                          <p:spTgt spid="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par>
                                <p:cTn id="45" presetID="10" presetClass="entr" presetSubtype="0" fill="hold" grpId="0" nodeType="withEffect" nodePh="1">
                                  <p:stCondLst>
                                    <p:cond delay="0"/>
                                  </p:stCondLst>
                                  <p:endCondLst>
                                    <p:cond evt="begin" delay="0">
                                      <p:tn val="45"/>
                                    </p:cond>
                                  </p:end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wipe(left)">
                                      <p:cBhvr>
                                        <p:cTn id="50" dur="500"/>
                                        <p:tgtEl>
                                          <p:spTgt spid="2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wipe(left)">
                                      <p:cBhvr>
                                        <p:cTn id="61" dur="500"/>
                                        <p:tgtEl>
                                          <p:spTgt spid="25">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nodePh="1">
                                  <p:stCondLst>
                                    <p:cond delay="0"/>
                                  </p:stCondLst>
                                  <p:endCondLst>
                                    <p:cond evt="begin" delay="0">
                                      <p:tn val="67"/>
                                    </p:cond>
                                  </p:end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xEl>
                                              <p:pRg st="0" end="0"/>
                                            </p:txEl>
                                          </p:spTgt>
                                        </p:tgtEl>
                                        <p:attrNameLst>
                                          <p:attrName>style.visibility</p:attrName>
                                        </p:attrNameLst>
                                      </p:cBhvr>
                                      <p:to>
                                        <p:strVal val="visible"/>
                                      </p:to>
                                    </p:set>
                                    <p:animEffect transition="in" filter="wipe(left)">
                                      <p:cBhvr>
                                        <p:cTn id="7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animBg="1"/>
      <p:bldP spid="4" grpId="0" animBg="1"/>
      <p:bldP spid="5" grpId="0" animBg="1"/>
      <p:bldP spid="6" grpId="0" animBg="1"/>
      <p:bldP spid="7" grpId="0" animBg="1"/>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11" grpId="0"/>
      <p:bldP spid="13" grpId="0"/>
      <p:bldP spid="20" grpId="0"/>
      <p:bldP spid="29" grpId="0"/>
      <p:bldP spid="34" grpId="0"/>
      <p:bldP spid="3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clusion_03">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5CADFB3-ED7C-8E03-D0D6-8A8B4EBD72AD}"/>
              </a:ext>
            </a:extLst>
          </p:cNvPr>
          <p:cNvGrpSpPr/>
          <p:nvPr userDrawn="1"/>
        </p:nvGrpSpPr>
        <p:grpSpPr>
          <a:xfrm>
            <a:off x="-1" y="0"/>
            <a:ext cx="3745736" cy="6858000"/>
            <a:chOff x="-1" y="0"/>
            <a:chExt cx="3745736" cy="6858000"/>
          </a:xfrm>
        </p:grpSpPr>
        <p:pic>
          <p:nvPicPr>
            <p:cNvPr id="8" name="Picture 7" descr="A picture containing aqua, blue, turquoise, teal&#10;&#10;Description automatically generated">
              <a:extLst>
                <a:ext uri="{FF2B5EF4-FFF2-40B4-BE49-F238E27FC236}">
                  <a16:creationId xmlns:a16="http://schemas.microsoft.com/office/drawing/2014/main" id="{01540BF7-FB10-9DA3-FCD2-62937EDCC5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639" r="24571"/>
            <a:stretch/>
          </p:blipFill>
          <p:spPr>
            <a:xfrm rot="16200000" flipV="1">
              <a:off x="-1556133" y="1556132"/>
              <a:ext cx="6858000" cy="3745736"/>
            </a:xfrm>
            <a:prstGeom prst="round2SameRect">
              <a:avLst>
                <a:gd name="adj1" fmla="val 8600"/>
                <a:gd name="adj2" fmla="val 0"/>
              </a:avLst>
            </a:prstGeom>
          </p:spPr>
        </p:pic>
        <p:sp>
          <p:nvSpPr>
            <p:cNvPr id="9" name="TextBox 8">
              <a:extLst>
                <a:ext uri="{FF2B5EF4-FFF2-40B4-BE49-F238E27FC236}">
                  <a16:creationId xmlns:a16="http://schemas.microsoft.com/office/drawing/2014/main" id="{D8B5F3D7-7422-A7E8-FF20-DAD07D47440C}"/>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grpSp>
      <p:sp>
        <p:nvSpPr>
          <p:cNvPr id="10" name="Title 9">
            <a:extLst>
              <a:ext uri="{FF2B5EF4-FFF2-40B4-BE49-F238E27FC236}">
                <a16:creationId xmlns:a16="http://schemas.microsoft.com/office/drawing/2014/main" id="{DD4C7E7F-08E5-D718-684C-C1AA938F2893}"/>
              </a:ext>
            </a:extLst>
          </p:cNvPr>
          <p:cNvSpPr>
            <a:spLocks noGrp="1"/>
          </p:cNvSpPr>
          <p:nvPr userDrawn="1">
            <p:ph type="title" hasCustomPrompt="1"/>
          </p:nvPr>
        </p:nvSpPr>
        <p:spPr>
          <a:xfrm>
            <a:off x="209549" y="3057673"/>
            <a:ext cx="3403295" cy="742653"/>
          </a:xfrm>
        </p:spPr>
        <p:txBody>
          <a:bodyPr>
            <a:normAutofit/>
          </a:bodyPr>
          <a:lstStyle>
            <a:lvl1pPr algn="ctr">
              <a:defRPr sz="4400">
                <a:solidFill>
                  <a:schemeClr val="bg1"/>
                </a:solidFill>
              </a:defRPr>
            </a:lvl1pPr>
          </a:lstStyle>
          <a:p>
            <a:r>
              <a:rPr lang="en-US" dirty="0"/>
              <a:t>Conclusion</a:t>
            </a:r>
            <a:endParaRPr lang="en-IN" dirty="0"/>
          </a:p>
        </p:txBody>
      </p:sp>
      <p:sp>
        <p:nvSpPr>
          <p:cNvPr id="2" name="Rectangle: Rounded Corners 1">
            <a:extLst>
              <a:ext uri="{FF2B5EF4-FFF2-40B4-BE49-F238E27FC236}">
                <a16:creationId xmlns:a16="http://schemas.microsoft.com/office/drawing/2014/main" id="{A7AC5F3F-B18D-DB4D-A595-E01E3978DF5C}"/>
              </a:ext>
            </a:extLst>
          </p:cNvPr>
          <p:cNvSpPr/>
          <p:nvPr userDrawn="1"/>
        </p:nvSpPr>
        <p:spPr>
          <a:xfrm>
            <a:off x="4130811" y="66172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01 | </a:t>
            </a:r>
          </a:p>
        </p:txBody>
      </p:sp>
      <p:sp>
        <p:nvSpPr>
          <p:cNvPr id="3" name="Rectangle: Rounded Corners 2">
            <a:extLst>
              <a:ext uri="{FF2B5EF4-FFF2-40B4-BE49-F238E27FC236}">
                <a16:creationId xmlns:a16="http://schemas.microsoft.com/office/drawing/2014/main" id="{69E69D21-EB68-4DAF-383C-F679E9AD0D74}"/>
              </a:ext>
            </a:extLst>
          </p:cNvPr>
          <p:cNvSpPr/>
          <p:nvPr userDrawn="1"/>
        </p:nvSpPr>
        <p:spPr>
          <a:xfrm>
            <a:off x="4130811" y="1642932"/>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02 | </a:t>
            </a:r>
          </a:p>
        </p:txBody>
      </p:sp>
      <p:sp>
        <p:nvSpPr>
          <p:cNvPr id="4" name="Rectangle: Rounded Corners 3">
            <a:extLst>
              <a:ext uri="{FF2B5EF4-FFF2-40B4-BE49-F238E27FC236}">
                <a16:creationId xmlns:a16="http://schemas.microsoft.com/office/drawing/2014/main" id="{D1E6A6C8-CF3D-C708-433D-1C5C3CEF136D}"/>
              </a:ext>
            </a:extLst>
          </p:cNvPr>
          <p:cNvSpPr/>
          <p:nvPr userDrawn="1"/>
        </p:nvSpPr>
        <p:spPr>
          <a:xfrm>
            <a:off x="4130811" y="2625390"/>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03 | </a:t>
            </a:r>
          </a:p>
        </p:txBody>
      </p:sp>
      <p:sp>
        <p:nvSpPr>
          <p:cNvPr id="5" name="Rectangle: Rounded Corners 4">
            <a:extLst>
              <a:ext uri="{FF2B5EF4-FFF2-40B4-BE49-F238E27FC236}">
                <a16:creationId xmlns:a16="http://schemas.microsoft.com/office/drawing/2014/main" id="{0E1BA553-5A0E-E584-EA3B-00EAEA6CC973}"/>
              </a:ext>
            </a:extLst>
          </p:cNvPr>
          <p:cNvSpPr/>
          <p:nvPr userDrawn="1"/>
        </p:nvSpPr>
        <p:spPr>
          <a:xfrm>
            <a:off x="4130811" y="3606598"/>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04 | </a:t>
            </a:r>
          </a:p>
        </p:txBody>
      </p:sp>
      <p:sp>
        <p:nvSpPr>
          <p:cNvPr id="6" name="Rectangle: Rounded Corners 5">
            <a:extLst>
              <a:ext uri="{FF2B5EF4-FFF2-40B4-BE49-F238E27FC236}">
                <a16:creationId xmlns:a16="http://schemas.microsoft.com/office/drawing/2014/main" id="{3BE0D3C5-F7CB-0CAA-A6E0-E80DFA6FA1E7}"/>
              </a:ext>
            </a:extLst>
          </p:cNvPr>
          <p:cNvSpPr/>
          <p:nvPr userDrawn="1"/>
        </p:nvSpPr>
        <p:spPr>
          <a:xfrm>
            <a:off x="4130811" y="4589056"/>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05 | </a:t>
            </a:r>
          </a:p>
        </p:txBody>
      </p:sp>
      <p:sp>
        <p:nvSpPr>
          <p:cNvPr id="7" name="Rectangle: Rounded Corners 6">
            <a:extLst>
              <a:ext uri="{FF2B5EF4-FFF2-40B4-BE49-F238E27FC236}">
                <a16:creationId xmlns:a16="http://schemas.microsoft.com/office/drawing/2014/main" id="{C1B43B32-0F0A-9348-3A48-A9631CDA90A1}"/>
              </a:ext>
            </a:extLst>
          </p:cNvPr>
          <p:cNvSpPr/>
          <p:nvPr userDrawn="1"/>
        </p:nvSpPr>
        <p:spPr>
          <a:xfrm>
            <a:off x="4130811" y="557026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06 | </a:t>
            </a:r>
          </a:p>
        </p:txBody>
      </p:sp>
      <p:sp>
        <p:nvSpPr>
          <p:cNvPr id="14" name="Rectangle: Rounded Corners 13">
            <a:extLst>
              <a:ext uri="{FF2B5EF4-FFF2-40B4-BE49-F238E27FC236}">
                <a16:creationId xmlns:a16="http://schemas.microsoft.com/office/drawing/2014/main" id="{019022B0-3B10-3972-0F69-32B227277628}"/>
              </a:ext>
            </a:extLst>
          </p:cNvPr>
          <p:cNvSpPr/>
          <p:nvPr userDrawn="1"/>
        </p:nvSpPr>
        <p:spPr>
          <a:xfrm>
            <a:off x="7944824" y="66172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07 | </a:t>
            </a:r>
          </a:p>
        </p:txBody>
      </p:sp>
      <p:sp>
        <p:nvSpPr>
          <p:cNvPr id="15" name="Rectangle: Rounded Corners 14">
            <a:extLst>
              <a:ext uri="{FF2B5EF4-FFF2-40B4-BE49-F238E27FC236}">
                <a16:creationId xmlns:a16="http://schemas.microsoft.com/office/drawing/2014/main" id="{E5F30D6B-82DF-8035-4192-1B88125379F0}"/>
              </a:ext>
            </a:extLst>
          </p:cNvPr>
          <p:cNvSpPr/>
          <p:nvPr userDrawn="1"/>
        </p:nvSpPr>
        <p:spPr>
          <a:xfrm>
            <a:off x="7944824" y="1642932"/>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08 | </a:t>
            </a:r>
          </a:p>
        </p:txBody>
      </p:sp>
      <p:sp>
        <p:nvSpPr>
          <p:cNvPr id="16" name="Rectangle: Rounded Corners 15">
            <a:extLst>
              <a:ext uri="{FF2B5EF4-FFF2-40B4-BE49-F238E27FC236}">
                <a16:creationId xmlns:a16="http://schemas.microsoft.com/office/drawing/2014/main" id="{5A76CDFE-D6DF-E95D-FC25-BDCC0420A5E5}"/>
              </a:ext>
            </a:extLst>
          </p:cNvPr>
          <p:cNvSpPr/>
          <p:nvPr userDrawn="1"/>
        </p:nvSpPr>
        <p:spPr>
          <a:xfrm>
            <a:off x="7944824" y="2625390"/>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09 | </a:t>
            </a:r>
          </a:p>
        </p:txBody>
      </p:sp>
      <p:sp>
        <p:nvSpPr>
          <p:cNvPr id="17" name="Rectangle: Rounded Corners 16">
            <a:extLst>
              <a:ext uri="{FF2B5EF4-FFF2-40B4-BE49-F238E27FC236}">
                <a16:creationId xmlns:a16="http://schemas.microsoft.com/office/drawing/2014/main" id="{5396950C-4261-BB93-7C6F-F2AC7F733606}"/>
              </a:ext>
            </a:extLst>
          </p:cNvPr>
          <p:cNvSpPr/>
          <p:nvPr userDrawn="1"/>
        </p:nvSpPr>
        <p:spPr>
          <a:xfrm>
            <a:off x="7944824" y="3606598"/>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10 | </a:t>
            </a:r>
          </a:p>
        </p:txBody>
      </p:sp>
      <p:sp>
        <p:nvSpPr>
          <p:cNvPr id="18" name="Rectangle: Rounded Corners 17">
            <a:extLst>
              <a:ext uri="{FF2B5EF4-FFF2-40B4-BE49-F238E27FC236}">
                <a16:creationId xmlns:a16="http://schemas.microsoft.com/office/drawing/2014/main" id="{C79D7B87-520F-0E94-36FB-391FF0283297}"/>
              </a:ext>
            </a:extLst>
          </p:cNvPr>
          <p:cNvSpPr/>
          <p:nvPr userDrawn="1"/>
        </p:nvSpPr>
        <p:spPr>
          <a:xfrm>
            <a:off x="7944824" y="4589056"/>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11 | </a:t>
            </a:r>
          </a:p>
        </p:txBody>
      </p:sp>
      <p:sp>
        <p:nvSpPr>
          <p:cNvPr id="19" name="Rectangle: Rounded Corners 18">
            <a:extLst>
              <a:ext uri="{FF2B5EF4-FFF2-40B4-BE49-F238E27FC236}">
                <a16:creationId xmlns:a16="http://schemas.microsoft.com/office/drawing/2014/main" id="{B537E37D-B510-1F49-20FD-CC4509B87B48}"/>
              </a:ext>
            </a:extLst>
          </p:cNvPr>
          <p:cNvSpPr/>
          <p:nvPr userDrawn="1"/>
        </p:nvSpPr>
        <p:spPr>
          <a:xfrm>
            <a:off x="7944824" y="557026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12 | </a:t>
            </a:r>
          </a:p>
        </p:txBody>
      </p:sp>
      <p:sp>
        <p:nvSpPr>
          <p:cNvPr id="21" name="Text Placeholder 20">
            <a:extLst>
              <a:ext uri="{FF2B5EF4-FFF2-40B4-BE49-F238E27FC236}">
                <a16:creationId xmlns:a16="http://schemas.microsoft.com/office/drawing/2014/main" id="{F1DBBA44-CAEB-9E87-4E08-C86FB6FB233E}"/>
              </a:ext>
            </a:extLst>
          </p:cNvPr>
          <p:cNvSpPr>
            <a:spLocks noGrp="1"/>
          </p:cNvSpPr>
          <p:nvPr>
            <p:ph type="body" sz="quarter" idx="10"/>
          </p:nvPr>
        </p:nvSpPr>
        <p:spPr>
          <a:xfrm>
            <a:off x="4614531" y="661724"/>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2" name="Text Placeholder 20">
            <a:extLst>
              <a:ext uri="{FF2B5EF4-FFF2-40B4-BE49-F238E27FC236}">
                <a16:creationId xmlns:a16="http://schemas.microsoft.com/office/drawing/2014/main" id="{6687CFEB-ECB6-BB9C-B6E7-8060890CE8C8}"/>
              </a:ext>
            </a:extLst>
          </p:cNvPr>
          <p:cNvSpPr>
            <a:spLocks noGrp="1"/>
          </p:cNvSpPr>
          <p:nvPr>
            <p:ph type="body" sz="quarter" idx="11"/>
          </p:nvPr>
        </p:nvSpPr>
        <p:spPr>
          <a:xfrm>
            <a:off x="4614531" y="1642932"/>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3" name="Text Placeholder 20">
            <a:extLst>
              <a:ext uri="{FF2B5EF4-FFF2-40B4-BE49-F238E27FC236}">
                <a16:creationId xmlns:a16="http://schemas.microsoft.com/office/drawing/2014/main" id="{A67E4709-6497-249C-8298-8668DF3F9098}"/>
              </a:ext>
            </a:extLst>
          </p:cNvPr>
          <p:cNvSpPr>
            <a:spLocks noGrp="1"/>
          </p:cNvSpPr>
          <p:nvPr>
            <p:ph type="body" sz="quarter" idx="12"/>
          </p:nvPr>
        </p:nvSpPr>
        <p:spPr>
          <a:xfrm>
            <a:off x="4614531" y="2624140"/>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4" name="Text Placeholder 20">
            <a:extLst>
              <a:ext uri="{FF2B5EF4-FFF2-40B4-BE49-F238E27FC236}">
                <a16:creationId xmlns:a16="http://schemas.microsoft.com/office/drawing/2014/main" id="{0B3F7A0B-E6B2-866B-D40F-D1F51843B9B5}"/>
              </a:ext>
            </a:extLst>
          </p:cNvPr>
          <p:cNvSpPr>
            <a:spLocks noGrp="1"/>
          </p:cNvSpPr>
          <p:nvPr>
            <p:ph type="body" sz="quarter" idx="13"/>
          </p:nvPr>
        </p:nvSpPr>
        <p:spPr>
          <a:xfrm>
            <a:off x="4614531" y="3605348"/>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5" name="Text Placeholder 20">
            <a:extLst>
              <a:ext uri="{FF2B5EF4-FFF2-40B4-BE49-F238E27FC236}">
                <a16:creationId xmlns:a16="http://schemas.microsoft.com/office/drawing/2014/main" id="{36EDED15-4BD8-7A99-A7DD-4505FD001B5E}"/>
              </a:ext>
            </a:extLst>
          </p:cNvPr>
          <p:cNvSpPr>
            <a:spLocks noGrp="1"/>
          </p:cNvSpPr>
          <p:nvPr>
            <p:ph type="body" sz="quarter" idx="14"/>
          </p:nvPr>
        </p:nvSpPr>
        <p:spPr>
          <a:xfrm>
            <a:off x="4614531" y="4586556"/>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6" name="Text Placeholder 20">
            <a:extLst>
              <a:ext uri="{FF2B5EF4-FFF2-40B4-BE49-F238E27FC236}">
                <a16:creationId xmlns:a16="http://schemas.microsoft.com/office/drawing/2014/main" id="{535B5651-D011-2ED8-2CEE-82215298E73A}"/>
              </a:ext>
            </a:extLst>
          </p:cNvPr>
          <p:cNvSpPr>
            <a:spLocks noGrp="1"/>
          </p:cNvSpPr>
          <p:nvPr>
            <p:ph type="body" sz="quarter" idx="15"/>
          </p:nvPr>
        </p:nvSpPr>
        <p:spPr>
          <a:xfrm>
            <a:off x="4614531" y="5567764"/>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7" name="Text Placeholder 20">
            <a:extLst>
              <a:ext uri="{FF2B5EF4-FFF2-40B4-BE49-F238E27FC236}">
                <a16:creationId xmlns:a16="http://schemas.microsoft.com/office/drawing/2014/main" id="{4AB8C6CF-FFFC-CDD4-C39B-501D611C1DC0}"/>
              </a:ext>
            </a:extLst>
          </p:cNvPr>
          <p:cNvSpPr>
            <a:spLocks noGrp="1"/>
          </p:cNvSpPr>
          <p:nvPr>
            <p:ph type="body" sz="quarter" idx="16"/>
          </p:nvPr>
        </p:nvSpPr>
        <p:spPr>
          <a:xfrm>
            <a:off x="8442251" y="661724"/>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8" name="Text Placeholder 20">
            <a:extLst>
              <a:ext uri="{FF2B5EF4-FFF2-40B4-BE49-F238E27FC236}">
                <a16:creationId xmlns:a16="http://schemas.microsoft.com/office/drawing/2014/main" id="{778ED74B-9122-973C-314E-DAB15E65DA81}"/>
              </a:ext>
            </a:extLst>
          </p:cNvPr>
          <p:cNvSpPr>
            <a:spLocks noGrp="1"/>
          </p:cNvSpPr>
          <p:nvPr>
            <p:ph type="body" sz="quarter" idx="17"/>
          </p:nvPr>
        </p:nvSpPr>
        <p:spPr>
          <a:xfrm>
            <a:off x="8442251" y="1642932"/>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0" name="Text Placeholder 20">
            <a:extLst>
              <a:ext uri="{FF2B5EF4-FFF2-40B4-BE49-F238E27FC236}">
                <a16:creationId xmlns:a16="http://schemas.microsoft.com/office/drawing/2014/main" id="{7A2EB846-9A0E-2FDF-F02E-1D8F1CEC697D}"/>
              </a:ext>
            </a:extLst>
          </p:cNvPr>
          <p:cNvSpPr>
            <a:spLocks noGrp="1"/>
          </p:cNvSpPr>
          <p:nvPr>
            <p:ph type="body" sz="quarter" idx="18"/>
          </p:nvPr>
        </p:nvSpPr>
        <p:spPr>
          <a:xfrm>
            <a:off x="8442251" y="2624140"/>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1" name="Text Placeholder 20">
            <a:extLst>
              <a:ext uri="{FF2B5EF4-FFF2-40B4-BE49-F238E27FC236}">
                <a16:creationId xmlns:a16="http://schemas.microsoft.com/office/drawing/2014/main" id="{819F44CB-730B-390F-6990-E26B77D85D6B}"/>
              </a:ext>
            </a:extLst>
          </p:cNvPr>
          <p:cNvSpPr>
            <a:spLocks noGrp="1"/>
          </p:cNvSpPr>
          <p:nvPr>
            <p:ph type="body" sz="quarter" idx="19"/>
          </p:nvPr>
        </p:nvSpPr>
        <p:spPr>
          <a:xfrm>
            <a:off x="8442251" y="3605348"/>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2" name="Text Placeholder 20">
            <a:extLst>
              <a:ext uri="{FF2B5EF4-FFF2-40B4-BE49-F238E27FC236}">
                <a16:creationId xmlns:a16="http://schemas.microsoft.com/office/drawing/2014/main" id="{FF494D94-4678-A9A7-3C5E-27C9B52DDD72}"/>
              </a:ext>
            </a:extLst>
          </p:cNvPr>
          <p:cNvSpPr>
            <a:spLocks noGrp="1"/>
          </p:cNvSpPr>
          <p:nvPr>
            <p:ph type="body" sz="quarter" idx="20"/>
          </p:nvPr>
        </p:nvSpPr>
        <p:spPr>
          <a:xfrm>
            <a:off x="8442251" y="4586556"/>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3" name="Text Placeholder 20">
            <a:extLst>
              <a:ext uri="{FF2B5EF4-FFF2-40B4-BE49-F238E27FC236}">
                <a16:creationId xmlns:a16="http://schemas.microsoft.com/office/drawing/2014/main" id="{2BAD1784-7EBB-1BD6-3A5D-3266731BEC18}"/>
              </a:ext>
            </a:extLst>
          </p:cNvPr>
          <p:cNvSpPr>
            <a:spLocks noGrp="1"/>
          </p:cNvSpPr>
          <p:nvPr>
            <p:ph type="body" sz="quarter" idx="21"/>
          </p:nvPr>
        </p:nvSpPr>
        <p:spPr>
          <a:xfrm>
            <a:off x="8442251" y="5567764"/>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Tree>
    <p:extLst>
      <p:ext uri="{BB962C8B-B14F-4D97-AF65-F5344CB8AC3E}">
        <p14:creationId xmlns:p14="http://schemas.microsoft.com/office/powerpoint/2010/main" val="27161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wipe(left)">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left)">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wipe(left)">
                                      <p:cBhvr>
                                        <p:cTn id="30" dur="500"/>
                                        <p:tgtEl>
                                          <p:spTgt spid="2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wipe(left)">
                                      <p:cBhvr>
                                        <p:cTn id="46" dur="500"/>
                                        <p:tgtEl>
                                          <p:spTgt spid="2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wipe(left)">
                                      <p:cBhvr>
                                        <p:cTn id="54" dur="500"/>
                                        <p:tgtEl>
                                          <p:spTgt spid="2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wipe(left)">
                                      <p:cBhvr>
                                        <p:cTn id="62" dur="500"/>
                                        <p:tgtEl>
                                          <p:spTgt spid="2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8">
                                            <p:txEl>
                                              <p:pRg st="0" end="0"/>
                                            </p:txEl>
                                          </p:spTgt>
                                        </p:tgtEl>
                                        <p:attrNameLst>
                                          <p:attrName>style.visibility</p:attrName>
                                        </p:attrNameLst>
                                      </p:cBhvr>
                                      <p:to>
                                        <p:strVal val="visible"/>
                                      </p:to>
                                    </p:set>
                                    <p:animEffect transition="in" filter="wipe(left)">
                                      <p:cBhvr>
                                        <p:cTn id="70" dur="500"/>
                                        <p:tgtEl>
                                          <p:spTgt spid="28">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0">
                                            <p:txEl>
                                              <p:pRg st="0" end="0"/>
                                            </p:txEl>
                                          </p:spTgt>
                                        </p:tgtEl>
                                        <p:attrNameLst>
                                          <p:attrName>style.visibility</p:attrName>
                                        </p:attrNameLst>
                                      </p:cBhvr>
                                      <p:to>
                                        <p:strVal val="visible"/>
                                      </p:to>
                                    </p:set>
                                    <p:animEffect transition="in" filter="wipe(left)">
                                      <p:cBhvr>
                                        <p:cTn id="78" dur="500"/>
                                        <p:tgtEl>
                                          <p:spTgt spid="3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
                                            <p:txEl>
                                              <p:pRg st="0" end="0"/>
                                            </p:txEl>
                                          </p:spTgt>
                                        </p:tgtEl>
                                        <p:attrNameLst>
                                          <p:attrName>style.visibility</p:attrName>
                                        </p:attrNameLst>
                                      </p:cBhvr>
                                      <p:to>
                                        <p:strVal val="visible"/>
                                      </p:to>
                                    </p:set>
                                    <p:animEffect transition="in" filter="wipe(left)">
                                      <p:cBhvr>
                                        <p:cTn id="86" dur="500"/>
                                        <p:tgtEl>
                                          <p:spTgt spid="31">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left)">
                                      <p:cBhvr>
                                        <p:cTn id="91" dur="500"/>
                                        <p:tgtEl>
                                          <p:spTgt spid="18"/>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2">
                                            <p:txEl>
                                              <p:pRg st="0" end="0"/>
                                            </p:txEl>
                                          </p:spTgt>
                                        </p:tgtEl>
                                        <p:attrNameLst>
                                          <p:attrName>style.visibility</p:attrName>
                                        </p:attrNameLst>
                                      </p:cBhvr>
                                      <p:to>
                                        <p:strVal val="visible"/>
                                      </p:to>
                                    </p:set>
                                    <p:animEffect transition="in" filter="wipe(left)">
                                      <p:cBhvr>
                                        <p:cTn id="94" dur="500"/>
                                        <p:tgtEl>
                                          <p:spTgt spid="32">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left)">
                                      <p:cBhvr>
                                        <p:cTn id="99" dur="500"/>
                                        <p:tgtEl>
                                          <p:spTgt spid="19"/>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33">
                                            <p:txEl>
                                              <p:pRg st="0" end="0"/>
                                            </p:txEl>
                                          </p:spTgt>
                                        </p:tgtEl>
                                        <p:attrNameLst>
                                          <p:attrName>style.visibility</p:attrName>
                                        </p:attrNameLst>
                                      </p:cBhvr>
                                      <p:to>
                                        <p:strVal val="visible"/>
                                      </p:to>
                                    </p:set>
                                    <p:animEffect transition="in" filter="wipe(left)">
                                      <p:cBhvr>
                                        <p:cTn id="102"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animBg="1"/>
      <p:bldP spid="4" grpId="0" animBg="1"/>
      <p:bldP spid="5" grpId="0" animBg="1"/>
      <p:bldP spid="6" grpId="0" animBg="1"/>
      <p:bldP spid="7" grpId="0" animBg="1"/>
      <p:bldP spid="14" grpId="0" animBg="1"/>
      <p:bldP spid="15" grpId="0" animBg="1"/>
      <p:bldP spid="16" grpId="0" animBg="1"/>
      <p:bldP spid="17" grpId="0" animBg="1"/>
      <p:bldP spid="18" grpId="0" animBg="1"/>
      <p:bldP spid="19" grpId="0" animBg="1"/>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0" grpId="0" build="p">
        <p:tmplLst>
          <p:tmpl lvl="1">
            <p:tnLst>
              <p:par>
                <p:cTn presetID="22" presetClass="entr" presetSubtype="8"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clusion_04">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809CD0-A6E3-1E0B-6F2B-8BB370399131}"/>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7" name="Title 16">
            <a:extLst>
              <a:ext uri="{FF2B5EF4-FFF2-40B4-BE49-F238E27FC236}">
                <a16:creationId xmlns:a16="http://schemas.microsoft.com/office/drawing/2014/main" id="{FE5451EF-3FE5-316D-3F7D-1E32FBC10E89}"/>
              </a:ext>
            </a:extLst>
          </p:cNvPr>
          <p:cNvSpPr>
            <a:spLocks noGrp="1"/>
          </p:cNvSpPr>
          <p:nvPr>
            <p:ph type="title" hasCustomPrompt="1"/>
          </p:nvPr>
        </p:nvSpPr>
        <p:spPr>
          <a:xfrm>
            <a:off x="392578" y="171126"/>
            <a:ext cx="11799422" cy="957405"/>
          </a:xfrm>
        </p:spPr>
        <p:txBody>
          <a:bodyPr>
            <a:normAutofit/>
          </a:bodyPr>
          <a:lstStyle>
            <a:lvl1pPr>
              <a:defRPr sz="2800"/>
            </a:lvl1pPr>
          </a:lstStyle>
          <a:p>
            <a:r>
              <a:rPr lang="en-US" dirty="0"/>
              <a:t>Conclusion</a:t>
            </a:r>
            <a:endParaRPr lang="en-IN" dirty="0"/>
          </a:p>
        </p:txBody>
      </p:sp>
      <p:sp>
        <p:nvSpPr>
          <p:cNvPr id="8" name="Rectangle: Rounded Corners 7">
            <a:extLst>
              <a:ext uri="{FF2B5EF4-FFF2-40B4-BE49-F238E27FC236}">
                <a16:creationId xmlns:a16="http://schemas.microsoft.com/office/drawing/2014/main" id="{CB5EEC07-4428-AE53-2876-2E33AB443190}"/>
              </a:ext>
            </a:extLst>
          </p:cNvPr>
          <p:cNvSpPr/>
          <p:nvPr userDrawn="1"/>
        </p:nvSpPr>
        <p:spPr>
          <a:xfrm>
            <a:off x="155575" y="1531088"/>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01</a:t>
            </a:r>
          </a:p>
        </p:txBody>
      </p:sp>
      <p:sp>
        <p:nvSpPr>
          <p:cNvPr id="9" name="Rectangle: Rounded Corners 8">
            <a:extLst>
              <a:ext uri="{FF2B5EF4-FFF2-40B4-BE49-F238E27FC236}">
                <a16:creationId xmlns:a16="http://schemas.microsoft.com/office/drawing/2014/main" id="{6D09FD58-8E60-1744-69B2-7D802B3BFDB2}"/>
              </a:ext>
            </a:extLst>
          </p:cNvPr>
          <p:cNvSpPr/>
          <p:nvPr userDrawn="1"/>
        </p:nvSpPr>
        <p:spPr>
          <a:xfrm>
            <a:off x="2647313" y="1531088"/>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02</a:t>
            </a:r>
          </a:p>
        </p:txBody>
      </p:sp>
      <p:sp>
        <p:nvSpPr>
          <p:cNvPr id="10" name="Rectangle: Rounded Corners 9">
            <a:extLst>
              <a:ext uri="{FF2B5EF4-FFF2-40B4-BE49-F238E27FC236}">
                <a16:creationId xmlns:a16="http://schemas.microsoft.com/office/drawing/2014/main" id="{EAACEC37-1C44-08B6-E431-1AB7E3356F0E}"/>
              </a:ext>
            </a:extLst>
          </p:cNvPr>
          <p:cNvSpPr/>
          <p:nvPr userDrawn="1"/>
        </p:nvSpPr>
        <p:spPr>
          <a:xfrm>
            <a:off x="5139052" y="1531088"/>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03</a:t>
            </a:r>
          </a:p>
        </p:txBody>
      </p:sp>
      <p:sp>
        <p:nvSpPr>
          <p:cNvPr id="11" name="Rectangle: Rounded Corners 10">
            <a:extLst>
              <a:ext uri="{FF2B5EF4-FFF2-40B4-BE49-F238E27FC236}">
                <a16:creationId xmlns:a16="http://schemas.microsoft.com/office/drawing/2014/main" id="{F186E9A3-133D-6F98-2D40-D0A13595D55B}"/>
              </a:ext>
            </a:extLst>
          </p:cNvPr>
          <p:cNvSpPr/>
          <p:nvPr userDrawn="1"/>
        </p:nvSpPr>
        <p:spPr>
          <a:xfrm>
            <a:off x="7630790" y="1531088"/>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04</a:t>
            </a:r>
          </a:p>
        </p:txBody>
      </p:sp>
      <p:sp>
        <p:nvSpPr>
          <p:cNvPr id="12" name="Rectangle: Rounded Corners 11">
            <a:extLst>
              <a:ext uri="{FF2B5EF4-FFF2-40B4-BE49-F238E27FC236}">
                <a16:creationId xmlns:a16="http://schemas.microsoft.com/office/drawing/2014/main" id="{BA7EB65D-B686-5955-2F64-572A3291D923}"/>
              </a:ext>
            </a:extLst>
          </p:cNvPr>
          <p:cNvSpPr/>
          <p:nvPr userDrawn="1"/>
        </p:nvSpPr>
        <p:spPr>
          <a:xfrm>
            <a:off x="10122529" y="1531088"/>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05</a:t>
            </a:r>
          </a:p>
        </p:txBody>
      </p:sp>
      <p:sp>
        <p:nvSpPr>
          <p:cNvPr id="13" name="Rectangle: Rounded Corners 12">
            <a:extLst>
              <a:ext uri="{FF2B5EF4-FFF2-40B4-BE49-F238E27FC236}">
                <a16:creationId xmlns:a16="http://schemas.microsoft.com/office/drawing/2014/main" id="{EA47447D-7D17-D9EC-94BE-9A8774A2A8EB}"/>
              </a:ext>
            </a:extLst>
          </p:cNvPr>
          <p:cNvSpPr/>
          <p:nvPr userDrawn="1"/>
        </p:nvSpPr>
        <p:spPr>
          <a:xfrm>
            <a:off x="155575" y="3914400"/>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06</a:t>
            </a:r>
          </a:p>
        </p:txBody>
      </p:sp>
      <p:sp>
        <p:nvSpPr>
          <p:cNvPr id="14" name="Rectangle: Rounded Corners 13">
            <a:extLst>
              <a:ext uri="{FF2B5EF4-FFF2-40B4-BE49-F238E27FC236}">
                <a16:creationId xmlns:a16="http://schemas.microsoft.com/office/drawing/2014/main" id="{511DBDD1-3CDC-9A57-8A4D-73400F484922}"/>
              </a:ext>
            </a:extLst>
          </p:cNvPr>
          <p:cNvSpPr/>
          <p:nvPr userDrawn="1"/>
        </p:nvSpPr>
        <p:spPr>
          <a:xfrm>
            <a:off x="2647313" y="3914400"/>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07</a:t>
            </a:r>
          </a:p>
        </p:txBody>
      </p:sp>
      <p:sp>
        <p:nvSpPr>
          <p:cNvPr id="15" name="Rectangle: Rounded Corners 14">
            <a:extLst>
              <a:ext uri="{FF2B5EF4-FFF2-40B4-BE49-F238E27FC236}">
                <a16:creationId xmlns:a16="http://schemas.microsoft.com/office/drawing/2014/main" id="{EEEB33B9-DBCC-010F-ABDA-CC5768A45C1B}"/>
              </a:ext>
            </a:extLst>
          </p:cNvPr>
          <p:cNvSpPr/>
          <p:nvPr userDrawn="1"/>
        </p:nvSpPr>
        <p:spPr>
          <a:xfrm>
            <a:off x="5139052" y="3914400"/>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08</a:t>
            </a:r>
          </a:p>
        </p:txBody>
      </p:sp>
      <p:sp>
        <p:nvSpPr>
          <p:cNvPr id="16" name="Rectangle: Rounded Corners 15">
            <a:extLst>
              <a:ext uri="{FF2B5EF4-FFF2-40B4-BE49-F238E27FC236}">
                <a16:creationId xmlns:a16="http://schemas.microsoft.com/office/drawing/2014/main" id="{90142C23-3408-9377-294A-75AB21439F57}"/>
              </a:ext>
            </a:extLst>
          </p:cNvPr>
          <p:cNvSpPr/>
          <p:nvPr userDrawn="1"/>
        </p:nvSpPr>
        <p:spPr>
          <a:xfrm>
            <a:off x="7630790" y="3914400"/>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09</a:t>
            </a:r>
          </a:p>
        </p:txBody>
      </p:sp>
      <p:sp>
        <p:nvSpPr>
          <p:cNvPr id="17" name="Rectangle: Rounded Corners 16">
            <a:extLst>
              <a:ext uri="{FF2B5EF4-FFF2-40B4-BE49-F238E27FC236}">
                <a16:creationId xmlns:a16="http://schemas.microsoft.com/office/drawing/2014/main" id="{67F1CFE9-CD55-A0B5-BB60-1DF309871780}"/>
              </a:ext>
            </a:extLst>
          </p:cNvPr>
          <p:cNvSpPr/>
          <p:nvPr userDrawn="1"/>
        </p:nvSpPr>
        <p:spPr>
          <a:xfrm>
            <a:off x="10122529" y="3914400"/>
            <a:ext cx="1913895" cy="1980755"/>
          </a:xfrm>
          <a:prstGeom prst="roundRect">
            <a:avLst>
              <a:gd name="adj" fmla="val 120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dirty="0">
                <a:solidFill>
                  <a:schemeClr val="tx1"/>
                </a:solidFill>
              </a:rPr>
              <a:t>10</a:t>
            </a:r>
          </a:p>
        </p:txBody>
      </p:sp>
      <p:sp>
        <p:nvSpPr>
          <p:cNvPr id="20" name="Text Placeholder 19">
            <a:extLst>
              <a:ext uri="{FF2B5EF4-FFF2-40B4-BE49-F238E27FC236}">
                <a16:creationId xmlns:a16="http://schemas.microsoft.com/office/drawing/2014/main" id="{97BD38E9-DCB4-2E51-D7DD-649079CECFAD}"/>
              </a:ext>
            </a:extLst>
          </p:cNvPr>
          <p:cNvSpPr>
            <a:spLocks noGrp="1"/>
          </p:cNvSpPr>
          <p:nvPr>
            <p:ph type="body" sz="quarter" idx="10" hasCustomPrompt="1"/>
          </p:nvPr>
        </p:nvSpPr>
        <p:spPr>
          <a:xfrm>
            <a:off x="155575" y="2179638"/>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1" name="Text Placeholder 19">
            <a:extLst>
              <a:ext uri="{FF2B5EF4-FFF2-40B4-BE49-F238E27FC236}">
                <a16:creationId xmlns:a16="http://schemas.microsoft.com/office/drawing/2014/main" id="{FF0E087C-08B5-CD7E-9A4A-E0DC7AD7ED48}"/>
              </a:ext>
            </a:extLst>
          </p:cNvPr>
          <p:cNvSpPr>
            <a:spLocks noGrp="1"/>
          </p:cNvSpPr>
          <p:nvPr>
            <p:ph type="body" sz="quarter" idx="11" hasCustomPrompt="1"/>
          </p:nvPr>
        </p:nvSpPr>
        <p:spPr>
          <a:xfrm>
            <a:off x="155575" y="4566642"/>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2" name="Text Placeholder 19">
            <a:extLst>
              <a:ext uri="{FF2B5EF4-FFF2-40B4-BE49-F238E27FC236}">
                <a16:creationId xmlns:a16="http://schemas.microsoft.com/office/drawing/2014/main" id="{F98F6591-8858-D60A-349B-0284720CA24B}"/>
              </a:ext>
            </a:extLst>
          </p:cNvPr>
          <p:cNvSpPr>
            <a:spLocks noGrp="1"/>
          </p:cNvSpPr>
          <p:nvPr>
            <p:ph type="body" sz="quarter" idx="12" hasCustomPrompt="1"/>
          </p:nvPr>
        </p:nvSpPr>
        <p:spPr>
          <a:xfrm>
            <a:off x="2647313" y="2179638"/>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3" name="Text Placeholder 19">
            <a:extLst>
              <a:ext uri="{FF2B5EF4-FFF2-40B4-BE49-F238E27FC236}">
                <a16:creationId xmlns:a16="http://schemas.microsoft.com/office/drawing/2014/main" id="{C094748E-1FFD-450B-2AA2-358E6FF0E086}"/>
              </a:ext>
            </a:extLst>
          </p:cNvPr>
          <p:cNvSpPr>
            <a:spLocks noGrp="1"/>
          </p:cNvSpPr>
          <p:nvPr>
            <p:ph type="body" sz="quarter" idx="13" hasCustomPrompt="1"/>
          </p:nvPr>
        </p:nvSpPr>
        <p:spPr>
          <a:xfrm>
            <a:off x="2647313" y="4566642"/>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4" name="Text Placeholder 19">
            <a:extLst>
              <a:ext uri="{FF2B5EF4-FFF2-40B4-BE49-F238E27FC236}">
                <a16:creationId xmlns:a16="http://schemas.microsoft.com/office/drawing/2014/main" id="{CD1CE1D0-83E1-1890-932A-CA3E8889766D}"/>
              </a:ext>
            </a:extLst>
          </p:cNvPr>
          <p:cNvSpPr>
            <a:spLocks noGrp="1"/>
          </p:cNvSpPr>
          <p:nvPr>
            <p:ph type="body" sz="quarter" idx="14" hasCustomPrompt="1"/>
          </p:nvPr>
        </p:nvSpPr>
        <p:spPr>
          <a:xfrm>
            <a:off x="5139051" y="2179638"/>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5" name="Text Placeholder 19">
            <a:extLst>
              <a:ext uri="{FF2B5EF4-FFF2-40B4-BE49-F238E27FC236}">
                <a16:creationId xmlns:a16="http://schemas.microsoft.com/office/drawing/2014/main" id="{FAF6E542-BBDD-EFA9-3E0E-BC892D0F5422}"/>
              </a:ext>
            </a:extLst>
          </p:cNvPr>
          <p:cNvSpPr>
            <a:spLocks noGrp="1"/>
          </p:cNvSpPr>
          <p:nvPr>
            <p:ph type="body" sz="quarter" idx="15" hasCustomPrompt="1"/>
          </p:nvPr>
        </p:nvSpPr>
        <p:spPr>
          <a:xfrm>
            <a:off x="5139051" y="4566642"/>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6" name="Text Placeholder 19">
            <a:extLst>
              <a:ext uri="{FF2B5EF4-FFF2-40B4-BE49-F238E27FC236}">
                <a16:creationId xmlns:a16="http://schemas.microsoft.com/office/drawing/2014/main" id="{9CC41404-100D-DDCE-F7E2-9517138E1D3F}"/>
              </a:ext>
            </a:extLst>
          </p:cNvPr>
          <p:cNvSpPr>
            <a:spLocks noGrp="1"/>
          </p:cNvSpPr>
          <p:nvPr>
            <p:ph type="body" sz="quarter" idx="16" hasCustomPrompt="1"/>
          </p:nvPr>
        </p:nvSpPr>
        <p:spPr>
          <a:xfrm>
            <a:off x="7630789" y="2179638"/>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7" name="Text Placeholder 19">
            <a:extLst>
              <a:ext uri="{FF2B5EF4-FFF2-40B4-BE49-F238E27FC236}">
                <a16:creationId xmlns:a16="http://schemas.microsoft.com/office/drawing/2014/main" id="{C30B3FDB-9C82-C488-E3CF-26F12F9762B1}"/>
              </a:ext>
            </a:extLst>
          </p:cNvPr>
          <p:cNvSpPr>
            <a:spLocks noGrp="1"/>
          </p:cNvSpPr>
          <p:nvPr>
            <p:ph type="body" sz="quarter" idx="17" hasCustomPrompt="1"/>
          </p:nvPr>
        </p:nvSpPr>
        <p:spPr>
          <a:xfrm>
            <a:off x="7630789" y="4566642"/>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8" name="Text Placeholder 19">
            <a:extLst>
              <a:ext uri="{FF2B5EF4-FFF2-40B4-BE49-F238E27FC236}">
                <a16:creationId xmlns:a16="http://schemas.microsoft.com/office/drawing/2014/main" id="{A8DEA68B-E7B0-A507-C504-91E6668F0AEC}"/>
              </a:ext>
            </a:extLst>
          </p:cNvPr>
          <p:cNvSpPr>
            <a:spLocks noGrp="1"/>
          </p:cNvSpPr>
          <p:nvPr>
            <p:ph type="body" sz="quarter" idx="18" hasCustomPrompt="1"/>
          </p:nvPr>
        </p:nvSpPr>
        <p:spPr>
          <a:xfrm>
            <a:off x="10122527" y="2179638"/>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
        <p:nvSpPr>
          <p:cNvPr id="29" name="Text Placeholder 19">
            <a:extLst>
              <a:ext uri="{FF2B5EF4-FFF2-40B4-BE49-F238E27FC236}">
                <a16:creationId xmlns:a16="http://schemas.microsoft.com/office/drawing/2014/main" id="{4EE84B32-B713-4C5A-0D88-41519C12A2E2}"/>
              </a:ext>
            </a:extLst>
          </p:cNvPr>
          <p:cNvSpPr>
            <a:spLocks noGrp="1"/>
          </p:cNvSpPr>
          <p:nvPr>
            <p:ph type="body" sz="quarter" idx="19" hasCustomPrompt="1"/>
          </p:nvPr>
        </p:nvSpPr>
        <p:spPr>
          <a:xfrm>
            <a:off x="10122527" y="4566642"/>
            <a:ext cx="1914525" cy="989012"/>
          </a:xfrm>
        </p:spPr>
        <p:txBody>
          <a:bodyPr>
            <a:normAutofit/>
          </a:bodyPr>
          <a:lstStyle>
            <a:lvl1pPr marL="0" indent="0" algn="ctr">
              <a:buNone/>
              <a:defRPr sz="1600">
                <a:solidFill>
                  <a:schemeClr val="tx1">
                    <a:lumMod val="50000"/>
                    <a:lumOff val="50000"/>
                  </a:schemeClr>
                </a:solidFill>
              </a:defRPr>
            </a:lvl1pPr>
          </a:lstStyle>
          <a:p>
            <a:pPr lvl="0"/>
            <a:r>
              <a:rPr lang="en-IN" dirty="0"/>
              <a:t>Click to write</a:t>
            </a:r>
          </a:p>
        </p:txBody>
      </p:sp>
    </p:spTree>
    <p:extLst>
      <p:ext uri="{BB962C8B-B14F-4D97-AF65-F5344CB8AC3E}">
        <p14:creationId xmlns:p14="http://schemas.microsoft.com/office/powerpoint/2010/main" val="12996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xEl>
                                              <p:pRg st="0" end="0"/>
                                            </p:txEl>
                                          </p:spTgt>
                                        </p:tgtEl>
                                        <p:attrNameLst>
                                          <p:attrName>style.visibility</p:attrName>
                                        </p:attrNameLst>
                                      </p:cBhvr>
                                      <p:to>
                                        <p:strVal val="visible"/>
                                      </p:to>
                                    </p:set>
                                    <p:animEffect transition="in" filter="fade">
                                      <p:cBhvr>
                                        <p:cTn id="30" dur="500"/>
                                        <p:tgtEl>
                                          <p:spTgt spid="2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0" end="0"/>
                                            </p:txEl>
                                          </p:spTgt>
                                        </p:tgtEl>
                                        <p:attrNameLst>
                                          <p:attrName>style.visibility</p:attrName>
                                        </p:attrNameLst>
                                      </p:cBhvr>
                                      <p:to>
                                        <p:strVal val="visible"/>
                                      </p:to>
                                    </p:set>
                                    <p:animEffect transition="in" filter="fade">
                                      <p:cBhvr>
                                        <p:cTn id="38" dur="500"/>
                                        <p:tgtEl>
                                          <p:spTgt spid="2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Effect transition="in" filter="fade">
                                      <p:cBhvr>
                                        <p:cTn id="46" dur="500"/>
                                        <p:tgtEl>
                                          <p:spTgt spid="2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xEl>
                                              <p:pRg st="0" end="0"/>
                                            </p:txEl>
                                          </p:spTgt>
                                        </p:tgtEl>
                                        <p:attrNameLst>
                                          <p:attrName>style.visibility</p:attrName>
                                        </p:attrNameLst>
                                      </p:cBhvr>
                                      <p:to>
                                        <p:strVal val="visible"/>
                                      </p:to>
                                    </p:set>
                                    <p:animEffect transition="in" filter="fade">
                                      <p:cBhvr>
                                        <p:cTn id="54" dur="500"/>
                                        <p:tgtEl>
                                          <p:spTgt spid="21">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xEl>
                                              <p:pRg st="0" end="0"/>
                                            </p:txEl>
                                          </p:spTgt>
                                        </p:tgtEl>
                                        <p:attrNameLst>
                                          <p:attrName>style.visibility</p:attrName>
                                        </p:attrNameLst>
                                      </p:cBhvr>
                                      <p:to>
                                        <p:strVal val="visible"/>
                                      </p:to>
                                    </p:set>
                                    <p:animEffect transition="in" filter="fade">
                                      <p:cBhvr>
                                        <p:cTn id="62" dur="500"/>
                                        <p:tgtEl>
                                          <p:spTgt spid="23">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xEl>
                                              <p:pRg st="0" end="0"/>
                                            </p:txEl>
                                          </p:spTgt>
                                        </p:tgtEl>
                                        <p:attrNameLst>
                                          <p:attrName>style.visibility</p:attrName>
                                        </p:attrNameLst>
                                      </p:cBhvr>
                                      <p:to>
                                        <p:strVal val="visible"/>
                                      </p:to>
                                    </p:set>
                                    <p:animEffect transition="in" filter="fade">
                                      <p:cBhvr>
                                        <p:cTn id="70" dur="500"/>
                                        <p:tgtEl>
                                          <p:spTgt spid="25">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xEl>
                                              <p:pRg st="0" end="0"/>
                                            </p:txEl>
                                          </p:spTgt>
                                        </p:tgtEl>
                                        <p:attrNameLst>
                                          <p:attrName>style.visibility</p:attrName>
                                        </p:attrNameLst>
                                      </p:cBhvr>
                                      <p:to>
                                        <p:strVal val="visible"/>
                                      </p:to>
                                    </p:set>
                                    <p:animEffect transition="in" filter="fade">
                                      <p:cBhvr>
                                        <p:cTn id="78" dur="500"/>
                                        <p:tgtEl>
                                          <p:spTgt spid="2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fade">
                                      <p:cBhvr>
                                        <p:cTn id="8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290C62E4-17ED-B176-9A95-78CD1EBDC68C}"/>
              </a:ext>
            </a:extLst>
          </p:cNvPr>
          <p:cNvSpPr>
            <a:spLocks noGrp="1"/>
          </p:cNvSpPr>
          <p:nvPr>
            <p:ph type="title" hasCustomPrompt="1"/>
          </p:nvPr>
        </p:nvSpPr>
        <p:spPr>
          <a:xfrm>
            <a:off x="371475" y="368300"/>
            <a:ext cx="11449050" cy="736600"/>
          </a:xfrm>
        </p:spPr>
        <p:txBody>
          <a:bodyPr>
            <a:noAutofit/>
          </a:bodyPr>
          <a:lstStyle>
            <a:lvl1pPr algn="l">
              <a:defRPr sz="2800">
                <a:solidFill>
                  <a:schemeClr val="tx1">
                    <a:lumMod val="85000"/>
                    <a:lumOff val="15000"/>
                  </a:schemeClr>
                </a:solidFill>
                <a:latin typeface="Ubuntu" panose="020B0504030602030204" pitchFamily="34" charset="0"/>
              </a:defRPr>
            </a:lvl1pPr>
          </a:lstStyle>
          <a:p>
            <a:r>
              <a:rPr lang="en-GB" dirty="0"/>
              <a:t>Click to edit the master title style</a:t>
            </a:r>
            <a:endParaRPr lang="en-US" dirty="0"/>
          </a:p>
        </p:txBody>
      </p:sp>
      <p:sp>
        <p:nvSpPr>
          <p:cNvPr id="262" name="Freeform: Shape 261">
            <a:extLst>
              <a:ext uri="{FF2B5EF4-FFF2-40B4-BE49-F238E27FC236}">
                <a16:creationId xmlns:a16="http://schemas.microsoft.com/office/drawing/2014/main" id="{38E96F77-948C-90A1-68A7-53DBA048FDC1}"/>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Tree>
    <p:extLst>
      <p:ext uri="{BB962C8B-B14F-4D97-AF65-F5344CB8AC3E}">
        <p14:creationId xmlns:p14="http://schemas.microsoft.com/office/powerpoint/2010/main" val="896243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_0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5CADFB3-ED7C-8E03-D0D6-8A8B4EBD72AD}"/>
              </a:ext>
            </a:extLst>
          </p:cNvPr>
          <p:cNvGrpSpPr/>
          <p:nvPr userDrawn="1"/>
        </p:nvGrpSpPr>
        <p:grpSpPr>
          <a:xfrm>
            <a:off x="-1" y="0"/>
            <a:ext cx="3745736" cy="6858000"/>
            <a:chOff x="-1" y="0"/>
            <a:chExt cx="3745736" cy="6858000"/>
          </a:xfrm>
        </p:grpSpPr>
        <p:pic>
          <p:nvPicPr>
            <p:cNvPr id="8" name="Picture 7" descr="A picture containing aqua, blue, turquoise, teal&#10;&#10;Description automatically generated">
              <a:extLst>
                <a:ext uri="{FF2B5EF4-FFF2-40B4-BE49-F238E27FC236}">
                  <a16:creationId xmlns:a16="http://schemas.microsoft.com/office/drawing/2014/main" id="{01540BF7-FB10-9DA3-FCD2-62937EDCC5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639" r="24571"/>
            <a:stretch/>
          </p:blipFill>
          <p:spPr>
            <a:xfrm rot="16200000" flipV="1">
              <a:off x="-1556133" y="1556132"/>
              <a:ext cx="6858000" cy="3745736"/>
            </a:xfrm>
            <a:prstGeom prst="round2SameRect">
              <a:avLst>
                <a:gd name="adj1" fmla="val 8600"/>
                <a:gd name="adj2" fmla="val 0"/>
              </a:avLst>
            </a:prstGeom>
          </p:spPr>
        </p:pic>
        <p:sp>
          <p:nvSpPr>
            <p:cNvPr id="9" name="TextBox 8">
              <a:extLst>
                <a:ext uri="{FF2B5EF4-FFF2-40B4-BE49-F238E27FC236}">
                  <a16:creationId xmlns:a16="http://schemas.microsoft.com/office/drawing/2014/main" id="{D8B5F3D7-7422-A7E8-FF20-DAD07D47440C}"/>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grpSp>
      <p:sp>
        <p:nvSpPr>
          <p:cNvPr id="10" name="Title 9">
            <a:extLst>
              <a:ext uri="{FF2B5EF4-FFF2-40B4-BE49-F238E27FC236}">
                <a16:creationId xmlns:a16="http://schemas.microsoft.com/office/drawing/2014/main" id="{DD4C7E7F-08E5-D718-684C-C1AA938F2893}"/>
              </a:ext>
            </a:extLst>
          </p:cNvPr>
          <p:cNvSpPr>
            <a:spLocks noGrp="1"/>
          </p:cNvSpPr>
          <p:nvPr userDrawn="1">
            <p:ph type="title" hasCustomPrompt="1"/>
          </p:nvPr>
        </p:nvSpPr>
        <p:spPr>
          <a:xfrm>
            <a:off x="209549" y="3057673"/>
            <a:ext cx="3403295" cy="742653"/>
          </a:xfrm>
        </p:spPr>
        <p:txBody>
          <a:bodyPr>
            <a:normAutofit/>
          </a:bodyPr>
          <a:lstStyle>
            <a:lvl1pPr algn="ctr">
              <a:defRPr sz="4400">
                <a:solidFill>
                  <a:schemeClr val="bg1"/>
                </a:solidFill>
              </a:defRPr>
            </a:lvl1pPr>
          </a:lstStyle>
          <a:p>
            <a:r>
              <a:rPr lang="en-US" dirty="0"/>
              <a:t>Introduction</a:t>
            </a:r>
            <a:endParaRPr lang="en-IN" dirty="0"/>
          </a:p>
        </p:txBody>
      </p:sp>
      <p:sp>
        <p:nvSpPr>
          <p:cNvPr id="2" name="Rectangle: Rounded Corners 1">
            <a:extLst>
              <a:ext uri="{FF2B5EF4-FFF2-40B4-BE49-F238E27FC236}">
                <a16:creationId xmlns:a16="http://schemas.microsoft.com/office/drawing/2014/main" id="{A7AC5F3F-B18D-DB4D-A595-E01E3978DF5C}"/>
              </a:ext>
            </a:extLst>
          </p:cNvPr>
          <p:cNvSpPr/>
          <p:nvPr userDrawn="1"/>
        </p:nvSpPr>
        <p:spPr>
          <a:xfrm>
            <a:off x="4130811" y="661724"/>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01 | </a:t>
            </a:r>
          </a:p>
        </p:txBody>
      </p:sp>
      <p:sp>
        <p:nvSpPr>
          <p:cNvPr id="3" name="Rectangle: Rounded Corners 2">
            <a:extLst>
              <a:ext uri="{FF2B5EF4-FFF2-40B4-BE49-F238E27FC236}">
                <a16:creationId xmlns:a16="http://schemas.microsoft.com/office/drawing/2014/main" id="{69E69D21-EB68-4DAF-383C-F679E9AD0D74}"/>
              </a:ext>
            </a:extLst>
          </p:cNvPr>
          <p:cNvSpPr/>
          <p:nvPr userDrawn="1"/>
        </p:nvSpPr>
        <p:spPr>
          <a:xfrm>
            <a:off x="4130811" y="1642932"/>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02 | </a:t>
            </a:r>
          </a:p>
        </p:txBody>
      </p:sp>
      <p:sp>
        <p:nvSpPr>
          <p:cNvPr id="4" name="Rectangle: Rounded Corners 3">
            <a:extLst>
              <a:ext uri="{FF2B5EF4-FFF2-40B4-BE49-F238E27FC236}">
                <a16:creationId xmlns:a16="http://schemas.microsoft.com/office/drawing/2014/main" id="{D1E6A6C8-CF3D-C708-433D-1C5C3CEF136D}"/>
              </a:ext>
            </a:extLst>
          </p:cNvPr>
          <p:cNvSpPr/>
          <p:nvPr userDrawn="1"/>
        </p:nvSpPr>
        <p:spPr>
          <a:xfrm>
            <a:off x="4130811" y="2625390"/>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03 | </a:t>
            </a:r>
          </a:p>
        </p:txBody>
      </p:sp>
      <p:sp>
        <p:nvSpPr>
          <p:cNvPr id="5" name="Rectangle: Rounded Corners 4">
            <a:extLst>
              <a:ext uri="{FF2B5EF4-FFF2-40B4-BE49-F238E27FC236}">
                <a16:creationId xmlns:a16="http://schemas.microsoft.com/office/drawing/2014/main" id="{0E1BA553-5A0E-E584-EA3B-00EAEA6CC973}"/>
              </a:ext>
            </a:extLst>
          </p:cNvPr>
          <p:cNvSpPr/>
          <p:nvPr userDrawn="1"/>
        </p:nvSpPr>
        <p:spPr>
          <a:xfrm>
            <a:off x="4130811" y="3606598"/>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04 | </a:t>
            </a:r>
          </a:p>
        </p:txBody>
      </p:sp>
      <p:sp>
        <p:nvSpPr>
          <p:cNvPr id="6" name="Rectangle: Rounded Corners 5">
            <a:extLst>
              <a:ext uri="{FF2B5EF4-FFF2-40B4-BE49-F238E27FC236}">
                <a16:creationId xmlns:a16="http://schemas.microsoft.com/office/drawing/2014/main" id="{3BE0D3C5-F7CB-0CAA-A6E0-E80DFA6FA1E7}"/>
              </a:ext>
            </a:extLst>
          </p:cNvPr>
          <p:cNvSpPr/>
          <p:nvPr userDrawn="1"/>
        </p:nvSpPr>
        <p:spPr>
          <a:xfrm>
            <a:off x="4130811" y="4589056"/>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05 | </a:t>
            </a:r>
          </a:p>
        </p:txBody>
      </p:sp>
      <p:sp>
        <p:nvSpPr>
          <p:cNvPr id="7" name="Rectangle: Rounded Corners 6">
            <a:extLst>
              <a:ext uri="{FF2B5EF4-FFF2-40B4-BE49-F238E27FC236}">
                <a16:creationId xmlns:a16="http://schemas.microsoft.com/office/drawing/2014/main" id="{C1B43B32-0F0A-9348-3A48-A9631CDA90A1}"/>
              </a:ext>
            </a:extLst>
          </p:cNvPr>
          <p:cNvSpPr/>
          <p:nvPr userDrawn="1"/>
        </p:nvSpPr>
        <p:spPr>
          <a:xfrm>
            <a:off x="4130811" y="5570264"/>
            <a:ext cx="5491652"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indent="0" algn="l"/>
            <a:r>
              <a:rPr lang="en-IN" sz="1800" b="1" dirty="0">
                <a:gradFill>
                  <a:gsLst>
                    <a:gs pos="0">
                      <a:srgbClr val="15CAFA"/>
                    </a:gs>
                    <a:gs pos="100000">
                      <a:srgbClr val="69EEDE"/>
                    </a:gs>
                  </a:gsLst>
                  <a:lin ang="5400000" scaled="1"/>
                </a:gradFill>
              </a:rPr>
              <a:t>06 | </a:t>
            </a:r>
          </a:p>
        </p:txBody>
      </p:sp>
      <p:sp>
        <p:nvSpPr>
          <p:cNvPr id="21" name="Text Placeholder 20">
            <a:extLst>
              <a:ext uri="{FF2B5EF4-FFF2-40B4-BE49-F238E27FC236}">
                <a16:creationId xmlns:a16="http://schemas.microsoft.com/office/drawing/2014/main" id="{F1DBBA44-CAEB-9E87-4E08-C86FB6FB233E}"/>
              </a:ext>
            </a:extLst>
          </p:cNvPr>
          <p:cNvSpPr>
            <a:spLocks noGrp="1"/>
          </p:cNvSpPr>
          <p:nvPr>
            <p:ph type="body" sz="quarter" idx="10"/>
          </p:nvPr>
        </p:nvSpPr>
        <p:spPr>
          <a:xfrm>
            <a:off x="5178056" y="661724"/>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2" name="Text Placeholder 20">
            <a:extLst>
              <a:ext uri="{FF2B5EF4-FFF2-40B4-BE49-F238E27FC236}">
                <a16:creationId xmlns:a16="http://schemas.microsoft.com/office/drawing/2014/main" id="{6687CFEB-ECB6-BB9C-B6E7-8060890CE8C8}"/>
              </a:ext>
            </a:extLst>
          </p:cNvPr>
          <p:cNvSpPr>
            <a:spLocks noGrp="1"/>
          </p:cNvSpPr>
          <p:nvPr>
            <p:ph type="body" sz="quarter" idx="11"/>
          </p:nvPr>
        </p:nvSpPr>
        <p:spPr>
          <a:xfrm>
            <a:off x="5178056" y="1642932"/>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3" name="Text Placeholder 20">
            <a:extLst>
              <a:ext uri="{FF2B5EF4-FFF2-40B4-BE49-F238E27FC236}">
                <a16:creationId xmlns:a16="http://schemas.microsoft.com/office/drawing/2014/main" id="{A67E4709-6497-249C-8298-8668DF3F9098}"/>
              </a:ext>
            </a:extLst>
          </p:cNvPr>
          <p:cNvSpPr>
            <a:spLocks noGrp="1"/>
          </p:cNvSpPr>
          <p:nvPr>
            <p:ph type="body" sz="quarter" idx="12"/>
          </p:nvPr>
        </p:nvSpPr>
        <p:spPr>
          <a:xfrm>
            <a:off x="5178056" y="2624140"/>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4" name="Text Placeholder 20">
            <a:extLst>
              <a:ext uri="{FF2B5EF4-FFF2-40B4-BE49-F238E27FC236}">
                <a16:creationId xmlns:a16="http://schemas.microsoft.com/office/drawing/2014/main" id="{0B3F7A0B-E6B2-866B-D40F-D1F51843B9B5}"/>
              </a:ext>
            </a:extLst>
          </p:cNvPr>
          <p:cNvSpPr>
            <a:spLocks noGrp="1"/>
          </p:cNvSpPr>
          <p:nvPr>
            <p:ph type="body" sz="quarter" idx="13"/>
          </p:nvPr>
        </p:nvSpPr>
        <p:spPr>
          <a:xfrm>
            <a:off x="5178056" y="3605348"/>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5" name="Text Placeholder 20">
            <a:extLst>
              <a:ext uri="{FF2B5EF4-FFF2-40B4-BE49-F238E27FC236}">
                <a16:creationId xmlns:a16="http://schemas.microsoft.com/office/drawing/2014/main" id="{36EDED15-4BD8-7A99-A7DD-4505FD001B5E}"/>
              </a:ext>
            </a:extLst>
          </p:cNvPr>
          <p:cNvSpPr>
            <a:spLocks noGrp="1"/>
          </p:cNvSpPr>
          <p:nvPr>
            <p:ph type="body" sz="quarter" idx="14"/>
          </p:nvPr>
        </p:nvSpPr>
        <p:spPr>
          <a:xfrm>
            <a:off x="5178056" y="4586556"/>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6" name="Text Placeholder 20">
            <a:extLst>
              <a:ext uri="{FF2B5EF4-FFF2-40B4-BE49-F238E27FC236}">
                <a16:creationId xmlns:a16="http://schemas.microsoft.com/office/drawing/2014/main" id="{535B5651-D011-2ED8-2CEE-82215298E73A}"/>
              </a:ext>
            </a:extLst>
          </p:cNvPr>
          <p:cNvSpPr>
            <a:spLocks noGrp="1"/>
          </p:cNvSpPr>
          <p:nvPr>
            <p:ph type="body" sz="quarter" idx="15"/>
          </p:nvPr>
        </p:nvSpPr>
        <p:spPr>
          <a:xfrm>
            <a:off x="5178056" y="5567764"/>
            <a:ext cx="4444407"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11" name="Picture Placeholder 77">
            <a:extLst>
              <a:ext uri="{FF2B5EF4-FFF2-40B4-BE49-F238E27FC236}">
                <a16:creationId xmlns:a16="http://schemas.microsoft.com/office/drawing/2014/main" id="{0B36BB12-B6E2-6A64-ACDB-035BA312EB40}"/>
              </a:ext>
            </a:extLst>
          </p:cNvPr>
          <p:cNvSpPr>
            <a:spLocks noGrp="1"/>
          </p:cNvSpPr>
          <p:nvPr>
            <p:ph type="pic" sz="quarter" idx="16"/>
          </p:nvPr>
        </p:nvSpPr>
        <p:spPr>
          <a:xfrm>
            <a:off x="4217793" y="792619"/>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13" name="Picture Placeholder 77">
            <a:extLst>
              <a:ext uri="{FF2B5EF4-FFF2-40B4-BE49-F238E27FC236}">
                <a16:creationId xmlns:a16="http://schemas.microsoft.com/office/drawing/2014/main" id="{FD5D108D-5C7B-0870-908E-819E2726C3B1}"/>
              </a:ext>
            </a:extLst>
          </p:cNvPr>
          <p:cNvSpPr>
            <a:spLocks noGrp="1"/>
          </p:cNvSpPr>
          <p:nvPr>
            <p:ph type="pic" sz="quarter" idx="17"/>
          </p:nvPr>
        </p:nvSpPr>
        <p:spPr>
          <a:xfrm>
            <a:off x="4217793" y="1773827"/>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20" name="Picture Placeholder 77">
            <a:extLst>
              <a:ext uri="{FF2B5EF4-FFF2-40B4-BE49-F238E27FC236}">
                <a16:creationId xmlns:a16="http://schemas.microsoft.com/office/drawing/2014/main" id="{12B64606-5166-2865-84B3-FBBD8F079401}"/>
              </a:ext>
            </a:extLst>
          </p:cNvPr>
          <p:cNvSpPr>
            <a:spLocks noGrp="1"/>
          </p:cNvSpPr>
          <p:nvPr>
            <p:ph type="pic" sz="quarter" idx="18"/>
          </p:nvPr>
        </p:nvSpPr>
        <p:spPr>
          <a:xfrm>
            <a:off x="4217793" y="2755035"/>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29" name="Picture Placeholder 77">
            <a:extLst>
              <a:ext uri="{FF2B5EF4-FFF2-40B4-BE49-F238E27FC236}">
                <a16:creationId xmlns:a16="http://schemas.microsoft.com/office/drawing/2014/main" id="{8F28C585-C97D-D933-485D-A2E4904B520E}"/>
              </a:ext>
            </a:extLst>
          </p:cNvPr>
          <p:cNvSpPr>
            <a:spLocks noGrp="1"/>
          </p:cNvSpPr>
          <p:nvPr>
            <p:ph type="pic" sz="quarter" idx="19"/>
          </p:nvPr>
        </p:nvSpPr>
        <p:spPr>
          <a:xfrm>
            <a:off x="4217793" y="3736243"/>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34" name="Picture Placeholder 77">
            <a:extLst>
              <a:ext uri="{FF2B5EF4-FFF2-40B4-BE49-F238E27FC236}">
                <a16:creationId xmlns:a16="http://schemas.microsoft.com/office/drawing/2014/main" id="{751C0283-C387-166B-7DFD-B4911498507E}"/>
              </a:ext>
            </a:extLst>
          </p:cNvPr>
          <p:cNvSpPr>
            <a:spLocks noGrp="1"/>
          </p:cNvSpPr>
          <p:nvPr>
            <p:ph type="pic" sz="quarter" idx="20"/>
          </p:nvPr>
        </p:nvSpPr>
        <p:spPr>
          <a:xfrm>
            <a:off x="4217793" y="4717451"/>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
        <p:nvSpPr>
          <p:cNvPr id="35" name="Picture Placeholder 77">
            <a:extLst>
              <a:ext uri="{FF2B5EF4-FFF2-40B4-BE49-F238E27FC236}">
                <a16:creationId xmlns:a16="http://schemas.microsoft.com/office/drawing/2014/main" id="{BA06E09A-6010-F36E-2FAB-81E23B4460B2}"/>
              </a:ext>
            </a:extLst>
          </p:cNvPr>
          <p:cNvSpPr>
            <a:spLocks noGrp="1"/>
          </p:cNvSpPr>
          <p:nvPr>
            <p:ph type="pic" sz="quarter" idx="21"/>
          </p:nvPr>
        </p:nvSpPr>
        <p:spPr>
          <a:xfrm>
            <a:off x="4217793" y="5698659"/>
            <a:ext cx="488206" cy="364220"/>
          </a:xfrm>
        </p:spPr>
        <p:txBody>
          <a:bodyPr anchor="ctr">
            <a:normAutofit/>
          </a:bodyPr>
          <a:lstStyle>
            <a:lvl1pPr marL="0" indent="0" algn="ctr">
              <a:buFont typeface="Arial" panose="020B0604020202020204" pitchFamily="34" charset="0"/>
              <a:buNone/>
              <a:defRPr sz="700">
                <a:solidFill>
                  <a:schemeClr val="bg1">
                    <a:lumMod val="50000"/>
                  </a:schemeClr>
                </a:solidFill>
              </a:defRPr>
            </a:lvl1pPr>
          </a:lstStyle>
          <a:p>
            <a:endParaRPr lang="en-IN" dirty="0"/>
          </a:p>
        </p:txBody>
      </p:sp>
    </p:spTree>
    <p:extLst>
      <p:ext uri="{BB962C8B-B14F-4D97-AF65-F5344CB8AC3E}">
        <p14:creationId xmlns:p14="http://schemas.microsoft.com/office/powerpoint/2010/main" val="5568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left)">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wipe(left)">
                                      <p:cBhvr>
                                        <p:cTn id="28" dur="500"/>
                                        <p:tgtEl>
                                          <p:spTgt spid="2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par>
                                <p:cTn id="34" presetID="10" presetClass="entr" presetSubtype="0" fill="hold" grpId="0" nodeType="withEffect" nodePh="1">
                                  <p:stCondLst>
                                    <p:cond delay="0"/>
                                  </p:stCondLst>
                                  <p:endCondLst>
                                    <p:cond evt="begin" delay="0">
                                      <p:tn val="34"/>
                                    </p:cond>
                                  </p:end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wipe(left)">
                                      <p:cBhvr>
                                        <p:cTn id="39" dur="500"/>
                                        <p:tgtEl>
                                          <p:spTgt spid="2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par>
                                <p:cTn id="45" presetID="10" presetClass="entr" presetSubtype="0" fill="hold" grpId="0" nodeType="withEffect" nodePh="1">
                                  <p:stCondLst>
                                    <p:cond delay="0"/>
                                  </p:stCondLst>
                                  <p:endCondLst>
                                    <p:cond evt="begin" delay="0">
                                      <p:tn val="45"/>
                                    </p:cond>
                                  </p:end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wipe(left)">
                                      <p:cBhvr>
                                        <p:cTn id="50" dur="500"/>
                                        <p:tgtEl>
                                          <p:spTgt spid="2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par>
                                <p:cTn id="56" presetID="10" presetClass="entr" presetSubtype="0" fill="hold" grpId="0" nodeType="withEffect" nodePh="1">
                                  <p:stCondLst>
                                    <p:cond delay="0"/>
                                  </p:stCondLst>
                                  <p:endCondLst>
                                    <p:cond evt="begin" delay="0">
                                      <p:tn val="56"/>
                                    </p:cond>
                                  </p:end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wipe(left)">
                                      <p:cBhvr>
                                        <p:cTn id="61" dur="500"/>
                                        <p:tgtEl>
                                          <p:spTgt spid="25">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nodePh="1">
                                  <p:stCondLst>
                                    <p:cond delay="0"/>
                                  </p:stCondLst>
                                  <p:endCondLst>
                                    <p:cond evt="begin" delay="0">
                                      <p:tn val="67"/>
                                    </p:cond>
                                  </p:end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
                                            <p:txEl>
                                              <p:pRg st="0" end="0"/>
                                            </p:txEl>
                                          </p:spTgt>
                                        </p:tgtEl>
                                        <p:attrNameLst>
                                          <p:attrName>style.visibility</p:attrName>
                                        </p:attrNameLst>
                                      </p:cBhvr>
                                      <p:to>
                                        <p:strVal val="visible"/>
                                      </p:to>
                                    </p:set>
                                    <p:animEffect transition="in" filter="wipe(left)">
                                      <p:cBhvr>
                                        <p:cTn id="7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animBg="1"/>
      <p:bldP spid="4" grpId="0" animBg="1"/>
      <p:bldP spid="5" grpId="0" animBg="1"/>
      <p:bldP spid="6" grpId="0" animBg="1"/>
      <p:bldP spid="7" grpId="0" animBg="1"/>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11" grpId="0"/>
      <p:bldP spid="13" grpId="0"/>
      <p:bldP spid="20" grpId="0"/>
      <p:bldP spid="29" grpId="0"/>
      <p:bldP spid="34" grpId="0"/>
      <p:bldP spid="3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11F35-3B13-3BA4-5A51-B7B5826C4043}"/>
              </a:ext>
            </a:extLst>
          </p:cNvPr>
          <p:cNvSpPr>
            <a:spLocks noGrp="1"/>
          </p:cNvSpPr>
          <p:nvPr>
            <p:ph type="dt" sz="half" idx="10"/>
          </p:nvPr>
        </p:nvSpPr>
        <p:spPr/>
        <p:txBody>
          <a:bodyPr/>
          <a:lstStyle/>
          <a:p>
            <a:fld id="{FAB9020A-C58F-4A09-8D92-E2FEEA672EB0}" type="datetimeFigureOut">
              <a:rPr lang="en-IN" smtClean="0"/>
              <a:t>06-05-2024</a:t>
            </a:fld>
            <a:endParaRPr lang="en-IN"/>
          </a:p>
        </p:txBody>
      </p:sp>
      <p:sp>
        <p:nvSpPr>
          <p:cNvPr id="3" name="Footer Placeholder 2">
            <a:extLst>
              <a:ext uri="{FF2B5EF4-FFF2-40B4-BE49-F238E27FC236}">
                <a16:creationId xmlns:a16="http://schemas.microsoft.com/office/drawing/2014/main" id="{AFBBD76F-97D6-5D7C-3726-98E64D4345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63EDFC2-15A0-970A-5F6B-587311D4D2B7}"/>
              </a:ext>
            </a:extLst>
          </p:cNvPr>
          <p:cNvSpPr>
            <a:spLocks noGrp="1"/>
          </p:cNvSpPr>
          <p:nvPr>
            <p:ph type="sldNum" sz="quarter" idx="12"/>
          </p:nvPr>
        </p:nvSpPr>
        <p:spPr/>
        <p:txBody>
          <a:bodyPr/>
          <a:lstStyle/>
          <a:p>
            <a:fld id="{E9C210E5-9490-45B3-83F5-92C7AA6397F7}" type="slidenum">
              <a:rPr lang="en-IN" smtClean="0"/>
              <a:t>‹#›</a:t>
            </a:fld>
            <a:endParaRPr lang="en-IN"/>
          </a:p>
        </p:txBody>
      </p:sp>
    </p:spTree>
    <p:extLst>
      <p:ext uri="{BB962C8B-B14F-4D97-AF65-F5344CB8AC3E}">
        <p14:creationId xmlns:p14="http://schemas.microsoft.com/office/powerpoint/2010/main" val="3092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_03">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5CADFB3-ED7C-8E03-D0D6-8A8B4EBD72AD}"/>
              </a:ext>
            </a:extLst>
          </p:cNvPr>
          <p:cNvGrpSpPr/>
          <p:nvPr userDrawn="1"/>
        </p:nvGrpSpPr>
        <p:grpSpPr>
          <a:xfrm>
            <a:off x="-1" y="0"/>
            <a:ext cx="3745736" cy="6858000"/>
            <a:chOff x="-1" y="0"/>
            <a:chExt cx="3745736" cy="6858000"/>
          </a:xfrm>
        </p:grpSpPr>
        <p:pic>
          <p:nvPicPr>
            <p:cNvPr id="8" name="Picture 7" descr="A picture containing aqua, blue, turquoise, teal&#10;&#10;Description automatically generated">
              <a:extLst>
                <a:ext uri="{FF2B5EF4-FFF2-40B4-BE49-F238E27FC236}">
                  <a16:creationId xmlns:a16="http://schemas.microsoft.com/office/drawing/2014/main" id="{01540BF7-FB10-9DA3-FCD2-62937EDCC5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639" r="24571"/>
            <a:stretch/>
          </p:blipFill>
          <p:spPr>
            <a:xfrm rot="16200000" flipV="1">
              <a:off x="-1556133" y="1556132"/>
              <a:ext cx="6858000" cy="3745736"/>
            </a:xfrm>
            <a:prstGeom prst="round2SameRect">
              <a:avLst>
                <a:gd name="adj1" fmla="val 8600"/>
                <a:gd name="adj2" fmla="val 0"/>
              </a:avLst>
            </a:prstGeom>
          </p:spPr>
        </p:pic>
        <p:sp>
          <p:nvSpPr>
            <p:cNvPr id="9" name="TextBox 8">
              <a:extLst>
                <a:ext uri="{FF2B5EF4-FFF2-40B4-BE49-F238E27FC236}">
                  <a16:creationId xmlns:a16="http://schemas.microsoft.com/office/drawing/2014/main" id="{D8B5F3D7-7422-A7E8-FF20-DAD07D47440C}"/>
                </a:ext>
              </a:extLst>
            </p:cNvPr>
            <p:cNvSpPr txBox="1">
              <a:spLocks/>
            </p:cNvSpPr>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bg1"/>
                  </a:solidFill>
                  <a:effectLst/>
                  <a:latin typeface="+mj-lt"/>
                </a:rPr>
                <a:t>© </a:t>
              </a:r>
              <a:r>
                <a:rPr lang="en-US" sz="1000" dirty="0">
                  <a:solidFill>
                    <a:schemeClr val="bg1"/>
                  </a:solidFill>
                  <a:latin typeface="+mj-lt"/>
                </a:rPr>
                <a:t>Copyright </a:t>
              </a:r>
              <a:r>
                <a:rPr lang="en-US" sz="1000" dirty="0" err="1">
                  <a:solidFill>
                    <a:schemeClr val="bg1"/>
                  </a:solidFill>
                  <a:latin typeface="+mj-lt"/>
                </a:rPr>
                <a:t>KodeKloud</a:t>
              </a:r>
              <a:endParaRPr lang="en-US" sz="1000" dirty="0">
                <a:solidFill>
                  <a:schemeClr val="bg1"/>
                </a:solidFill>
                <a:latin typeface="+mj-lt"/>
              </a:endParaRPr>
            </a:p>
          </p:txBody>
        </p:sp>
      </p:grpSp>
      <p:sp>
        <p:nvSpPr>
          <p:cNvPr id="10" name="Title 9">
            <a:extLst>
              <a:ext uri="{FF2B5EF4-FFF2-40B4-BE49-F238E27FC236}">
                <a16:creationId xmlns:a16="http://schemas.microsoft.com/office/drawing/2014/main" id="{DD4C7E7F-08E5-D718-684C-C1AA938F2893}"/>
              </a:ext>
            </a:extLst>
          </p:cNvPr>
          <p:cNvSpPr>
            <a:spLocks noGrp="1"/>
          </p:cNvSpPr>
          <p:nvPr userDrawn="1">
            <p:ph type="title" hasCustomPrompt="1"/>
          </p:nvPr>
        </p:nvSpPr>
        <p:spPr>
          <a:xfrm>
            <a:off x="209549" y="3057673"/>
            <a:ext cx="3403295" cy="742653"/>
          </a:xfrm>
        </p:spPr>
        <p:txBody>
          <a:bodyPr>
            <a:normAutofit/>
          </a:bodyPr>
          <a:lstStyle>
            <a:lvl1pPr algn="ctr">
              <a:defRPr sz="4400">
                <a:solidFill>
                  <a:schemeClr val="bg1"/>
                </a:solidFill>
              </a:defRPr>
            </a:lvl1pPr>
          </a:lstStyle>
          <a:p>
            <a:r>
              <a:rPr lang="en-US" dirty="0"/>
              <a:t>Introduction</a:t>
            </a:r>
            <a:endParaRPr lang="en-IN" dirty="0"/>
          </a:p>
        </p:txBody>
      </p:sp>
      <p:sp>
        <p:nvSpPr>
          <p:cNvPr id="2" name="Rectangle: Rounded Corners 1">
            <a:extLst>
              <a:ext uri="{FF2B5EF4-FFF2-40B4-BE49-F238E27FC236}">
                <a16:creationId xmlns:a16="http://schemas.microsoft.com/office/drawing/2014/main" id="{A7AC5F3F-B18D-DB4D-A595-E01E3978DF5C}"/>
              </a:ext>
            </a:extLst>
          </p:cNvPr>
          <p:cNvSpPr/>
          <p:nvPr userDrawn="1"/>
        </p:nvSpPr>
        <p:spPr>
          <a:xfrm>
            <a:off x="4130811" y="66172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01 | </a:t>
            </a:r>
          </a:p>
        </p:txBody>
      </p:sp>
      <p:sp>
        <p:nvSpPr>
          <p:cNvPr id="3" name="Rectangle: Rounded Corners 2">
            <a:extLst>
              <a:ext uri="{FF2B5EF4-FFF2-40B4-BE49-F238E27FC236}">
                <a16:creationId xmlns:a16="http://schemas.microsoft.com/office/drawing/2014/main" id="{69E69D21-EB68-4DAF-383C-F679E9AD0D74}"/>
              </a:ext>
            </a:extLst>
          </p:cNvPr>
          <p:cNvSpPr/>
          <p:nvPr userDrawn="1"/>
        </p:nvSpPr>
        <p:spPr>
          <a:xfrm>
            <a:off x="4130811" y="1642932"/>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02 | </a:t>
            </a:r>
          </a:p>
        </p:txBody>
      </p:sp>
      <p:sp>
        <p:nvSpPr>
          <p:cNvPr id="4" name="Rectangle: Rounded Corners 3">
            <a:extLst>
              <a:ext uri="{FF2B5EF4-FFF2-40B4-BE49-F238E27FC236}">
                <a16:creationId xmlns:a16="http://schemas.microsoft.com/office/drawing/2014/main" id="{D1E6A6C8-CF3D-C708-433D-1C5C3CEF136D}"/>
              </a:ext>
            </a:extLst>
          </p:cNvPr>
          <p:cNvSpPr/>
          <p:nvPr userDrawn="1"/>
        </p:nvSpPr>
        <p:spPr>
          <a:xfrm>
            <a:off x="4130811" y="2625390"/>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03 | </a:t>
            </a:r>
          </a:p>
        </p:txBody>
      </p:sp>
      <p:sp>
        <p:nvSpPr>
          <p:cNvPr id="5" name="Rectangle: Rounded Corners 4">
            <a:extLst>
              <a:ext uri="{FF2B5EF4-FFF2-40B4-BE49-F238E27FC236}">
                <a16:creationId xmlns:a16="http://schemas.microsoft.com/office/drawing/2014/main" id="{0E1BA553-5A0E-E584-EA3B-00EAEA6CC973}"/>
              </a:ext>
            </a:extLst>
          </p:cNvPr>
          <p:cNvSpPr/>
          <p:nvPr userDrawn="1"/>
        </p:nvSpPr>
        <p:spPr>
          <a:xfrm>
            <a:off x="4130811" y="3606598"/>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04 | </a:t>
            </a:r>
          </a:p>
        </p:txBody>
      </p:sp>
      <p:sp>
        <p:nvSpPr>
          <p:cNvPr id="6" name="Rectangle: Rounded Corners 5">
            <a:extLst>
              <a:ext uri="{FF2B5EF4-FFF2-40B4-BE49-F238E27FC236}">
                <a16:creationId xmlns:a16="http://schemas.microsoft.com/office/drawing/2014/main" id="{3BE0D3C5-F7CB-0CAA-A6E0-E80DFA6FA1E7}"/>
              </a:ext>
            </a:extLst>
          </p:cNvPr>
          <p:cNvSpPr/>
          <p:nvPr userDrawn="1"/>
        </p:nvSpPr>
        <p:spPr>
          <a:xfrm>
            <a:off x="4130811" y="4589056"/>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05 | </a:t>
            </a:r>
          </a:p>
        </p:txBody>
      </p:sp>
      <p:sp>
        <p:nvSpPr>
          <p:cNvPr id="7" name="Rectangle: Rounded Corners 6">
            <a:extLst>
              <a:ext uri="{FF2B5EF4-FFF2-40B4-BE49-F238E27FC236}">
                <a16:creationId xmlns:a16="http://schemas.microsoft.com/office/drawing/2014/main" id="{C1B43B32-0F0A-9348-3A48-A9631CDA90A1}"/>
              </a:ext>
            </a:extLst>
          </p:cNvPr>
          <p:cNvSpPr/>
          <p:nvPr userDrawn="1"/>
        </p:nvSpPr>
        <p:spPr>
          <a:xfrm>
            <a:off x="4130811" y="557026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06 | </a:t>
            </a:r>
          </a:p>
        </p:txBody>
      </p:sp>
      <p:sp>
        <p:nvSpPr>
          <p:cNvPr id="14" name="Rectangle: Rounded Corners 13">
            <a:extLst>
              <a:ext uri="{FF2B5EF4-FFF2-40B4-BE49-F238E27FC236}">
                <a16:creationId xmlns:a16="http://schemas.microsoft.com/office/drawing/2014/main" id="{019022B0-3B10-3972-0F69-32B227277628}"/>
              </a:ext>
            </a:extLst>
          </p:cNvPr>
          <p:cNvSpPr/>
          <p:nvPr userDrawn="1"/>
        </p:nvSpPr>
        <p:spPr>
          <a:xfrm>
            <a:off x="7944824" y="66172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07 | </a:t>
            </a:r>
          </a:p>
        </p:txBody>
      </p:sp>
      <p:sp>
        <p:nvSpPr>
          <p:cNvPr id="15" name="Rectangle: Rounded Corners 14">
            <a:extLst>
              <a:ext uri="{FF2B5EF4-FFF2-40B4-BE49-F238E27FC236}">
                <a16:creationId xmlns:a16="http://schemas.microsoft.com/office/drawing/2014/main" id="{E5F30D6B-82DF-8035-4192-1B88125379F0}"/>
              </a:ext>
            </a:extLst>
          </p:cNvPr>
          <p:cNvSpPr/>
          <p:nvPr userDrawn="1"/>
        </p:nvSpPr>
        <p:spPr>
          <a:xfrm>
            <a:off x="7944824" y="1642932"/>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08 | </a:t>
            </a:r>
          </a:p>
        </p:txBody>
      </p:sp>
      <p:sp>
        <p:nvSpPr>
          <p:cNvPr id="16" name="Rectangle: Rounded Corners 15">
            <a:extLst>
              <a:ext uri="{FF2B5EF4-FFF2-40B4-BE49-F238E27FC236}">
                <a16:creationId xmlns:a16="http://schemas.microsoft.com/office/drawing/2014/main" id="{5A76CDFE-D6DF-E95D-FC25-BDCC0420A5E5}"/>
              </a:ext>
            </a:extLst>
          </p:cNvPr>
          <p:cNvSpPr/>
          <p:nvPr userDrawn="1"/>
        </p:nvSpPr>
        <p:spPr>
          <a:xfrm>
            <a:off x="7944824" y="2625390"/>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09 | </a:t>
            </a:r>
          </a:p>
        </p:txBody>
      </p:sp>
      <p:sp>
        <p:nvSpPr>
          <p:cNvPr id="17" name="Rectangle: Rounded Corners 16">
            <a:extLst>
              <a:ext uri="{FF2B5EF4-FFF2-40B4-BE49-F238E27FC236}">
                <a16:creationId xmlns:a16="http://schemas.microsoft.com/office/drawing/2014/main" id="{5396950C-4261-BB93-7C6F-F2AC7F733606}"/>
              </a:ext>
            </a:extLst>
          </p:cNvPr>
          <p:cNvSpPr/>
          <p:nvPr userDrawn="1"/>
        </p:nvSpPr>
        <p:spPr>
          <a:xfrm>
            <a:off x="7944824" y="3606598"/>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10 | </a:t>
            </a:r>
          </a:p>
        </p:txBody>
      </p:sp>
      <p:sp>
        <p:nvSpPr>
          <p:cNvPr id="18" name="Rectangle: Rounded Corners 17">
            <a:extLst>
              <a:ext uri="{FF2B5EF4-FFF2-40B4-BE49-F238E27FC236}">
                <a16:creationId xmlns:a16="http://schemas.microsoft.com/office/drawing/2014/main" id="{C79D7B87-520F-0E94-36FB-391FF0283297}"/>
              </a:ext>
            </a:extLst>
          </p:cNvPr>
          <p:cNvSpPr/>
          <p:nvPr userDrawn="1"/>
        </p:nvSpPr>
        <p:spPr>
          <a:xfrm>
            <a:off x="7944824" y="4589056"/>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11 | </a:t>
            </a:r>
          </a:p>
        </p:txBody>
      </p:sp>
      <p:sp>
        <p:nvSpPr>
          <p:cNvPr id="19" name="Rectangle: Rounded Corners 18">
            <a:extLst>
              <a:ext uri="{FF2B5EF4-FFF2-40B4-BE49-F238E27FC236}">
                <a16:creationId xmlns:a16="http://schemas.microsoft.com/office/drawing/2014/main" id="{B537E37D-B510-1F49-20FD-CC4509B87B48}"/>
              </a:ext>
            </a:extLst>
          </p:cNvPr>
          <p:cNvSpPr/>
          <p:nvPr userDrawn="1"/>
        </p:nvSpPr>
        <p:spPr>
          <a:xfrm>
            <a:off x="7944824" y="5570264"/>
            <a:ext cx="3428938" cy="62601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sz="1800" b="1" dirty="0">
                <a:gradFill>
                  <a:gsLst>
                    <a:gs pos="0">
                      <a:srgbClr val="15CAFA"/>
                    </a:gs>
                    <a:gs pos="100000">
                      <a:srgbClr val="69EEDE"/>
                    </a:gs>
                  </a:gsLst>
                  <a:lin ang="5400000" scaled="1"/>
                </a:gradFill>
              </a:rPr>
              <a:t>12 | </a:t>
            </a:r>
          </a:p>
        </p:txBody>
      </p:sp>
      <p:sp>
        <p:nvSpPr>
          <p:cNvPr id="21" name="Text Placeholder 20">
            <a:extLst>
              <a:ext uri="{FF2B5EF4-FFF2-40B4-BE49-F238E27FC236}">
                <a16:creationId xmlns:a16="http://schemas.microsoft.com/office/drawing/2014/main" id="{F1DBBA44-CAEB-9E87-4E08-C86FB6FB233E}"/>
              </a:ext>
            </a:extLst>
          </p:cNvPr>
          <p:cNvSpPr>
            <a:spLocks noGrp="1"/>
          </p:cNvSpPr>
          <p:nvPr>
            <p:ph type="body" sz="quarter" idx="10"/>
          </p:nvPr>
        </p:nvSpPr>
        <p:spPr>
          <a:xfrm>
            <a:off x="4614531" y="661724"/>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2" name="Text Placeholder 20">
            <a:extLst>
              <a:ext uri="{FF2B5EF4-FFF2-40B4-BE49-F238E27FC236}">
                <a16:creationId xmlns:a16="http://schemas.microsoft.com/office/drawing/2014/main" id="{6687CFEB-ECB6-BB9C-B6E7-8060890CE8C8}"/>
              </a:ext>
            </a:extLst>
          </p:cNvPr>
          <p:cNvSpPr>
            <a:spLocks noGrp="1"/>
          </p:cNvSpPr>
          <p:nvPr>
            <p:ph type="body" sz="quarter" idx="11"/>
          </p:nvPr>
        </p:nvSpPr>
        <p:spPr>
          <a:xfrm>
            <a:off x="4614531" y="1642932"/>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3" name="Text Placeholder 20">
            <a:extLst>
              <a:ext uri="{FF2B5EF4-FFF2-40B4-BE49-F238E27FC236}">
                <a16:creationId xmlns:a16="http://schemas.microsoft.com/office/drawing/2014/main" id="{A67E4709-6497-249C-8298-8668DF3F9098}"/>
              </a:ext>
            </a:extLst>
          </p:cNvPr>
          <p:cNvSpPr>
            <a:spLocks noGrp="1"/>
          </p:cNvSpPr>
          <p:nvPr>
            <p:ph type="body" sz="quarter" idx="12"/>
          </p:nvPr>
        </p:nvSpPr>
        <p:spPr>
          <a:xfrm>
            <a:off x="4614531" y="2624140"/>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4" name="Text Placeholder 20">
            <a:extLst>
              <a:ext uri="{FF2B5EF4-FFF2-40B4-BE49-F238E27FC236}">
                <a16:creationId xmlns:a16="http://schemas.microsoft.com/office/drawing/2014/main" id="{0B3F7A0B-E6B2-866B-D40F-D1F51843B9B5}"/>
              </a:ext>
            </a:extLst>
          </p:cNvPr>
          <p:cNvSpPr>
            <a:spLocks noGrp="1"/>
          </p:cNvSpPr>
          <p:nvPr>
            <p:ph type="body" sz="quarter" idx="13"/>
          </p:nvPr>
        </p:nvSpPr>
        <p:spPr>
          <a:xfrm>
            <a:off x="4614531" y="3605348"/>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5" name="Text Placeholder 20">
            <a:extLst>
              <a:ext uri="{FF2B5EF4-FFF2-40B4-BE49-F238E27FC236}">
                <a16:creationId xmlns:a16="http://schemas.microsoft.com/office/drawing/2014/main" id="{36EDED15-4BD8-7A99-A7DD-4505FD001B5E}"/>
              </a:ext>
            </a:extLst>
          </p:cNvPr>
          <p:cNvSpPr>
            <a:spLocks noGrp="1"/>
          </p:cNvSpPr>
          <p:nvPr>
            <p:ph type="body" sz="quarter" idx="14"/>
          </p:nvPr>
        </p:nvSpPr>
        <p:spPr>
          <a:xfrm>
            <a:off x="4614531" y="4586556"/>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6" name="Text Placeholder 20">
            <a:extLst>
              <a:ext uri="{FF2B5EF4-FFF2-40B4-BE49-F238E27FC236}">
                <a16:creationId xmlns:a16="http://schemas.microsoft.com/office/drawing/2014/main" id="{535B5651-D011-2ED8-2CEE-82215298E73A}"/>
              </a:ext>
            </a:extLst>
          </p:cNvPr>
          <p:cNvSpPr>
            <a:spLocks noGrp="1"/>
          </p:cNvSpPr>
          <p:nvPr>
            <p:ph type="body" sz="quarter" idx="15"/>
          </p:nvPr>
        </p:nvSpPr>
        <p:spPr>
          <a:xfrm>
            <a:off x="4614531" y="5567764"/>
            <a:ext cx="2945218"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7" name="Text Placeholder 20">
            <a:extLst>
              <a:ext uri="{FF2B5EF4-FFF2-40B4-BE49-F238E27FC236}">
                <a16:creationId xmlns:a16="http://schemas.microsoft.com/office/drawing/2014/main" id="{4AB8C6CF-FFFC-CDD4-C39B-501D611C1DC0}"/>
              </a:ext>
            </a:extLst>
          </p:cNvPr>
          <p:cNvSpPr>
            <a:spLocks noGrp="1"/>
          </p:cNvSpPr>
          <p:nvPr>
            <p:ph type="body" sz="quarter" idx="16"/>
          </p:nvPr>
        </p:nvSpPr>
        <p:spPr>
          <a:xfrm>
            <a:off x="8442251" y="661724"/>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28" name="Text Placeholder 20">
            <a:extLst>
              <a:ext uri="{FF2B5EF4-FFF2-40B4-BE49-F238E27FC236}">
                <a16:creationId xmlns:a16="http://schemas.microsoft.com/office/drawing/2014/main" id="{778ED74B-9122-973C-314E-DAB15E65DA81}"/>
              </a:ext>
            </a:extLst>
          </p:cNvPr>
          <p:cNvSpPr>
            <a:spLocks noGrp="1"/>
          </p:cNvSpPr>
          <p:nvPr>
            <p:ph type="body" sz="quarter" idx="17"/>
          </p:nvPr>
        </p:nvSpPr>
        <p:spPr>
          <a:xfrm>
            <a:off x="8442251" y="1642932"/>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0" name="Text Placeholder 20">
            <a:extLst>
              <a:ext uri="{FF2B5EF4-FFF2-40B4-BE49-F238E27FC236}">
                <a16:creationId xmlns:a16="http://schemas.microsoft.com/office/drawing/2014/main" id="{7A2EB846-9A0E-2FDF-F02E-1D8F1CEC697D}"/>
              </a:ext>
            </a:extLst>
          </p:cNvPr>
          <p:cNvSpPr>
            <a:spLocks noGrp="1"/>
          </p:cNvSpPr>
          <p:nvPr>
            <p:ph type="body" sz="quarter" idx="18"/>
          </p:nvPr>
        </p:nvSpPr>
        <p:spPr>
          <a:xfrm>
            <a:off x="8442251" y="2624140"/>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1" name="Text Placeholder 20">
            <a:extLst>
              <a:ext uri="{FF2B5EF4-FFF2-40B4-BE49-F238E27FC236}">
                <a16:creationId xmlns:a16="http://schemas.microsoft.com/office/drawing/2014/main" id="{819F44CB-730B-390F-6990-E26B77D85D6B}"/>
              </a:ext>
            </a:extLst>
          </p:cNvPr>
          <p:cNvSpPr>
            <a:spLocks noGrp="1"/>
          </p:cNvSpPr>
          <p:nvPr>
            <p:ph type="body" sz="quarter" idx="19"/>
          </p:nvPr>
        </p:nvSpPr>
        <p:spPr>
          <a:xfrm>
            <a:off x="8442251" y="3605348"/>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2" name="Text Placeholder 20">
            <a:extLst>
              <a:ext uri="{FF2B5EF4-FFF2-40B4-BE49-F238E27FC236}">
                <a16:creationId xmlns:a16="http://schemas.microsoft.com/office/drawing/2014/main" id="{FF494D94-4678-A9A7-3C5E-27C9B52DDD72}"/>
              </a:ext>
            </a:extLst>
          </p:cNvPr>
          <p:cNvSpPr>
            <a:spLocks noGrp="1"/>
          </p:cNvSpPr>
          <p:nvPr>
            <p:ph type="body" sz="quarter" idx="20"/>
          </p:nvPr>
        </p:nvSpPr>
        <p:spPr>
          <a:xfrm>
            <a:off x="8442251" y="4586556"/>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
        <p:nvSpPr>
          <p:cNvPr id="33" name="Text Placeholder 20">
            <a:extLst>
              <a:ext uri="{FF2B5EF4-FFF2-40B4-BE49-F238E27FC236}">
                <a16:creationId xmlns:a16="http://schemas.microsoft.com/office/drawing/2014/main" id="{2BAD1784-7EBB-1BD6-3A5D-3266731BEC18}"/>
              </a:ext>
            </a:extLst>
          </p:cNvPr>
          <p:cNvSpPr>
            <a:spLocks noGrp="1"/>
          </p:cNvSpPr>
          <p:nvPr>
            <p:ph type="body" sz="quarter" idx="21"/>
          </p:nvPr>
        </p:nvSpPr>
        <p:spPr>
          <a:xfrm>
            <a:off x="8442251" y="5567764"/>
            <a:ext cx="2931509" cy="626010"/>
          </a:xfrm>
        </p:spPr>
        <p:txBody>
          <a:bodyPr anchor="ctr">
            <a:noAutofit/>
          </a:bodyPr>
          <a:lstStyle>
            <a:lvl1pPr marL="0" indent="0">
              <a:buNone/>
              <a:defRPr sz="1600">
                <a:solidFill>
                  <a:schemeClr val="tx1">
                    <a:lumMod val="50000"/>
                    <a:lumOff val="50000"/>
                  </a:schemeClr>
                </a:solidFill>
              </a:defRPr>
            </a:lvl1pPr>
          </a:lstStyle>
          <a:p>
            <a:pPr lvl="0"/>
            <a:r>
              <a:rPr lang="en-US" dirty="0"/>
              <a:t>Click to edit Master text styles</a:t>
            </a:r>
            <a:endParaRPr lang="en-IN" dirty="0"/>
          </a:p>
        </p:txBody>
      </p:sp>
    </p:spTree>
    <p:extLst>
      <p:ext uri="{BB962C8B-B14F-4D97-AF65-F5344CB8AC3E}">
        <p14:creationId xmlns:p14="http://schemas.microsoft.com/office/powerpoint/2010/main" val="205181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wipe(left)">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left)">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wipe(left)">
                                      <p:cBhvr>
                                        <p:cTn id="30" dur="500"/>
                                        <p:tgtEl>
                                          <p:spTgt spid="2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wipe(left)">
                                      <p:cBhvr>
                                        <p:cTn id="46" dur="500"/>
                                        <p:tgtEl>
                                          <p:spTgt spid="2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wipe(left)">
                                      <p:cBhvr>
                                        <p:cTn id="54" dur="500"/>
                                        <p:tgtEl>
                                          <p:spTgt spid="26">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wipe(left)">
                                      <p:cBhvr>
                                        <p:cTn id="62" dur="500"/>
                                        <p:tgtEl>
                                          <p:spTgt spid="2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8">
                                            <p:txEl>
                                              <p:pRg st="0" end="0"/>
                                            </p:txEl>
                                          </p:spTgt>
                                        </p:tgtEl>
                                        <p:attrNameLst>
                                          <p:attrName>style.visibility</p:attrName>
                                        </p:attrNameLst>
                                      </p:cBhvr>
                                      <p:to>
                                        <p:strVal val="visible"/>
                                      </p:to>
                                    </p:set>
                                    <p:animEffect transition="in" filter="wipe(left)">
                                      <p:cBhvr>
                                        <p:cTn id="70" dur="500"/>
                                        <p:tgtEl>
                                          <p:spTgt spid="28">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0">
                                            <p:txEl>
                                              <p:pRg st="0" end="0"/>
                                            </p:txEl>
                                          </p:spTgt>
                                        </p:tgtEl>
                                        <p:attrNameLst>
                                          <p:attrName>style.visibility</p:attrName>
                                        </p:attrNameLst>
                                      </p:cBhvr>
                                      <p:to>
                                        <p:strVal val="visible"/>
                                      </p:to>
                                    </p:set>
                                    <p:animEffect transition="in" filter="wipe(left)">
                                      <p:cBhvr>
                                        <p:cTn id="78" dur="500"/>
                                        <p:tgtEl>
                                          <p:spTgt spid="3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
                                            <p:txEl>
                                              <p:pRg st="0" end="0"/>
                                            </p:txEl>
                                          </p:spTgt>
                                        </p:tgtEl>
                                        <p:attrNameLst>
                                          <p:attrName>style.visibility</p:attrName>
                                        </p:attrNameLst>
                                      </p:cBhvr>
                                      <p:to>
                                        <p:strVal val="visible"/>
                                      </p:to>
                                    </p:set>
                                    <p:animEffect transition="in" filter="wipe(left)">
                                      <p:cBhvr>
                                        <p:cTn id="86" dur="500"/>
                                        <p:tgtEl>
                                          <p:spTgt spid="31">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left)">
                                      <p:cBhvr>
                                        <p:cTn id="91" dur="500"/>
                                        <p:tgtEl>
                                          <p:spTgt spid="18"/>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2">
                                            <p:txEl>
                                              <p:pRg st="0" end="0"/>
                                            </p:txEl>
                                          </p:spTgt>
                                        </p:tgtEl>
                                        <p:attrNameLst>
                                          <p:attrName>style.visibility</p:attrName>
                                        </p:attrNameLst>
                                      </p:cBhvr>
                                      <p:to>
                                        <p:strVal val="visible"/>
                                      </p:to>
                                    </p:set>
                                    <p:animEffect transition="in" filter="wipe(left)">
                                      <p:cBhvr>
                                        <p:cTn id="94" dur="500"/>
                                        <p:tgtEl>
                                          <p:spTgt spid="32">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left)">
                                      <p:cBhvr>
                                        <p:cTn id="99" dur="500"/>
                                        <p:tgtEl>
                                          <p:spTgt spid="19"/>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33">
                                            <p:txEl>
                                              <p:pRg st="0" end="0"/>
                                            </p:txEl>
                                          </p:spTgt>
                                        </p:tgtEl>
                                        <p:attrNameLst>
                                          <p:attrName>style.visibility</p:attrName>
                                        </p:attrNameLst>
                                      </p:cBhvr>
                                      <p:to>
                                        <p:strVal val="visible"/>
                                      </p:to>
                                    </p:set>
                                    <p:animEffect transition="in" filter="wipe(left)">
                                      <p:cBhvr>
                                        <p:cTn id="102"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animBg="1"/>
      <p:bldP spid="4" grpId="0" animBg="1"/>
      <p:bldP spid="5" grpId="0" animBg="1"/>
      <p:bldP spid="6" grpId="0" animBg="1"/>
      <p:bldP spid="7" grpId="0" animBg="1"/>
      <p:bldP spid="14" grpId="0" animBg="1"/>
      <p:bldP spid="15" grpId="0" animBg="1"/>
      <p:bldP spid="16" grpId="0" animBg="1"/>
      <p:bldP spid="17" grpId="0" animBg="1"/>
      <p:bldP spid="18" grpId="0" animBg="1"/>
      <p:bldP spid="19" grpId="0" animBg="1"/>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0" grpId="0" build="p">
        <p:tmplLst>
          <p:tmpl lvl="1">
            <p:tnLst>
              <p:par>
                <p:cTn presetID="22" presetClass="entr" presetSubtype="8"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Features_0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ADD5A22-24BA-02E2-01F2-B39083CB8FA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7" name="Title 16">
            <a:extLst>
              <a:ext uri="{FF2B5EF4-FFF2-40B4-BE49-F238E27FC236}">
                <a16:creationId xmlns:a16="http://schemas.microsoft.com/office/drawing/2014/main" id="{C92F41D5-2530-CF74-F3E7-B65A3352746B}"/>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30" name="Rectangle: Rounded Corners 29">
            <a:extLst>
              <a:ext uri="{FF2B5EF4-FFF2-40B4-BE49-F238E27FC236}">
                <a16:creationId xmlns:a16="http://schemas.microsoft.com/office/drawing/2014/main" id="{B1A3C6C9-7901-E588-B9AD-099E641A5A53}"/>
              </a:ext>
            </a:extLst>
          </p:cNvPr>
          <p:cNvSpPr/>
          <p:nvPr userDrawn="1"/>
        </p:nvSpPr>
        <p:spPr>
          <a:xfrm>
            <a:off x="2695885" y="1503466"/>
            <a:ext cx="2123145" cy="4163686"/>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02</a:t>
            </a:r>
          </a:p>
        </p:txBody>
      </p:sp>
      <p:sp>
        <p:nvSpPr>
          <p:cNvPr id="31" name="Rectangle: Rounded Corners 30">
            <a:extLst>
              <a:ext uri="{FF2B5EF4-FFF2-40B4-BE49-F238E27FC236}">
                <a16:creationId xmlns:a16="http://schemas.microsoft.com/office/drawing/2014/main" id="{F0194814-CD27-3111-EF14-D91C1736E851}"/>
              </a:ext>
            </a:extLst>
          </p:cNvPr>
          <p:cNvSpPr/>
          <p:nvPr userDrawn="1"/>
        </p:nvSpPr>
        <p:spPr>
          <a:xfrm>
            <a:off x="5034427" y="1503466"/>
            <a:ext cx="2123145" cy="4163686"/>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03</a:t>
            </a:r>
          </a:p>
        </p:txBody>
      </p:sp>
      <p:sp>
        <p:nvSpPr>
          <p:cNvPr id="32" name="Rectangle: Rounded Corners 31">
            <a:extLst>
              <a:ext uri="{FF2B5EF4-FFF2-40B4-BE49-F238E27FC236}">
                <a16:creationId xmlns:a16="http://schemas.microsoft.com/office/drawing/2014/main" id="{D83BD795-AA22-D0C2-3387-B909A4F6041F}"/>
              </a:ext>
            </a:extLst>
          </p:cNvPr>
          <p:cNvSpPr/>
          <p:nvPr userDrawn="1"/>
        </p:nvSpPr>
        <p:spPr>
          <a:xfrm>
            <a:off x="7372970" y="1503466"/>
            <a:ext cx="2123145" cy="4163686"/>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04</a:t>
            </a:r>
          </a:p>
        </p:txBody>
      </p:sp>
      <p:sp>
        <p:nvSpPr>
          <p:cNvPr id="33" name="Rectangle: Rounded Corners 32">
            <a:extLst>
              <a:ext uri="{FF2B5EF4-FFF2-40B4-BE49-F238E27FC236}">
                <a16:creationId xmlns:a16="http://schemas.microsoft.com/office/drawing/2014/main" id="{8A392C37-D122-926D-F2D5-1FA1B41E4F6B}"/>
              </a:ext>
            </a:extLst>
          </p:cNvPr>
          <p:cNvSpPr/>
          <p:nvPr userDrawn="1"/>
        </p:nvSpPr>
        <p:spPr>
          <a:xfrm>
            <a:off x="9711512" y="1503466"/>
            <a:ext cx="2123145" cy="4163686"/>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05</a:t>
            </a:r>
          </a:p>
        </p:txBody>
      </p:sp>
      <p:sp>
        <p:nvSpPr>
          <p:cNvPr id="18" name="Rectangle: Rounded Corners 17">
            <a:extLst>
              <a:ext uri="{FF2B5EF4-FFF2-40B4-BE49-F238E27FC236}">
                <a16:creationId xmlns:a16="http://schemas.microsoft.com/office/drawing/2014/main" id="{5D4DD144-EB7C-8309-627A-15DDE47DD62E}"/>
              </a:ext>
            </a:extLst>
          </p:cNvPr>
          <p:cNvSpPr/>
          <p:nvPr userDrawn="1"/>
        </p:nvSpPr>
        <p:spPr>
          <a:xfrm>
            <a:off x="357343" y="1503466"/>
            <a:ext cx="2123145" cy="4163686"/>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01</a:t>
            </a:r>
          </a:p>
        </p:txBody>
      </p:sp>
      <p:sp>
        <p:nvSpPr>
          <p:cNvPr id="36" name="Oval 35">
            <a:extLst>
              <a:ext uri="{FF2B5EF4-FFF2-40B4-BE49-F238E27FC236}">
                <a16:creationId xmlns:a16="http://schemas.microsoft.com/office/drawing/2014/main" id="{96E06F7E-1305-9EFE-FAB5-A287C1B7D2CB}"/>
              </a:ext>
            </a:extLst>
          </p:cNvPr>
          <p:cNvSpPr/>
          <p:nvPr userDrawn="1"/>
        </p:nvSpPr>
        <p:spPr>
          <a:xfrm>
            <a:off x="783039" y="2102012"/>
            <a:ext cx="1271752" cy="127175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30115755-A57D-7B70-F6C4-9F4428A0F101}"/>
              </a:ext>
            </a:extLst>
          </p:cNvPr>
          <p:cNvSpPr/>
          <p:nvPr userDrawn="1"/>
        </p:nvSpPr>
        <p:spPr>
          <a:xfrm>
            <a:off x="3121581" y="2102012"/>
            <a:ext cx="1271752" cy="127175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1ED03259-4C51-ABF3-0AD0-8C95BA8A12F5}"/>
              </a:ext>
            </a:extLst>
          </p:cNvPr>
          <p:cNvSpPr/>
          <p:nvPr userDrawn="1"/>
        </p:nvSpPr>
        <p:spPr>
          <a:xfrm>
            <a:off x="5460123" y="2102012"/>
            <a:ext cx="1271752" cy="127175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059DE0E-1CED-F8C0-2694-45E8BD9D76B6}"/>
              </a:ext>
            </a:extLst>
          </p:cNvPr>
          <p:cNvSpPr/>
          <p:nvPr userDrawn="1"/>
        </p:nvSpPr>
        <p:spPr>
          <a:xfrm>
            <a:off x="7798666" y="2102012"/>
            <a:ext cx="1271752" cy="127175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0308E6AC-23BB-1081-E8DC-915794DF221C}"/>
              </a:ext>
            </a:extLst>
          </p:cNvPr>
          <p:cNvSpPr/>
          <p:nvPr userDrawn="1"/>
        </p:nvSpPr>
        <p:spPr>
          <a:xfrm>
            <a:off x="10137208" y="2102012"/>
            <a:ext cx="1271752" cy="127175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 Placeholder 41">
            <a:extLst>
              <a:ext uri="{FF2B5EF4-FFF2-40B4-BE49-F238E27FC236}">
                <a16:creationId xmlns:a16="http://schemas.microsoft.com/office/drawing/2014/main" id="{7F131EDD-FD08-DF11-D146-2E15431CB3B2}"/>
              </a:ext>
            </a:extLst>
          </p:cNvPr>
          <p:cNvSpPr>
            <a:spLocks noGrp="1"/>
          </p:cNvSpPr>
          <p:nvPr userDrawn="1">
            <p:ph type="body" sz="quarter" idx="10"/>
          </p:nvPr>
        </p:nvSpPr>
        <p:spPr>
          <a:xfrm>
            <a:off x="531503"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3" name="Text Placeholder 41">
            <a:extLst>
              <a:ext uri="{FF2B5EF4-FFF2-40B4-BE49-F238E27FC236}">
                <a16:creationId xmlns:a16="http://schemas.microsoft.com/office/drawing/2014/main" id="{F6B03CB3-6760-9531-AD7F-F6B8165B2F87}"/>
              </a:ext>
            </a:extLst>
          </p:cNvPr>
          <p:cNvSpPr>
            <a:spLocks noGrp="1"/>
          </p:cNvSpPr>
          <p:nvPr userDrawn="1">
            <p:ph type="body" sz="quarter" idx="11"/>
          </p:nvPr>
        </p:nvSpPr>
        <p:spPr>
          <a:xfrm>
            <a:off x="2870045"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4" name="Text Placeholder 41">
            <a:extLst>
              <a:ext uri="{FF2B5EF4-FFF2-40B4-BE49-F238E27FC236}">
                <a16:creationId xmlns:a16="http://schemas.microsoft.com/office/drawing/2014/main" id="{BD0ABB1D-C292-64A3-7E60-C6C9A91DC789}"/>
              </a:ext>
            </a:extLst>
          </p:cNvPr>
          <p:cNvSpPr>
            <a:spLocks noGrp="1"/>
          </p:cNvSpPr>
          <p:nvPr userDrawn="1">
            <p:ph type="body" sz="quarter" idx="12"/>
          </p:nvPr>
        </p:nvSpPr>
        <p:spPr>
          <a:xfrm>
            <a:off x="5208587"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5" name="Text Placeholder 41">
            <a:extLst>
              <a:ext uri="{FF2B5EF4-FFF2-40B4-BE49-F238E27FC236}">
                <a16:creationId xmlns:a16="http://schemas.microsoft.com/office/drawing/2014/main" id="{DEE0BBE6-9CA8-93F1-AE6A-8BADE3096E79}"/>
              </a:ext>
            </a:extLst>
          </p:cNvPr>
          <p:cNvSpPr>
            <a:spLocks noGrp="1"/>
          </p:cNvSpPr>
          <p:nvPr userDrawn="1">
            <p:ph type="body" sz="quarter" idx="13"/>
          </p:nvPr>
        </p:nvSpPr>
        <p:spPr>
          <a:xfrm>
            <a:off x="7547130"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6" name="Text Placeholder 41">
            <a:extLst>
              <a:ext uri="{FF2B5EF4-FFF2-40B4-BE49-F238E27FC236}">
                <a16:creationId xmlns:a16="http://schemas.microsoft.com/office/drawing/2014/main" id="{AC1A59EA-509B-26F9-E9DE-DB3EC1957C78}"/>
              </a:ext>
            </a:extLst>
          </p:cNvPr>
          <p:cNvSpPr>
            <a:spLocks noGrp="1"/>
          </p:cNvSpPr>
          <p:nvPr userDrawn="1">
            <p:ph type="body" sz="quarter" idx="14"/>
          </p:nvPr>
        </p:nvSpPr>
        <p:spPr>
          <a:xfrm>
            <a:off x="9885672"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9" name="Picture Placeholder 48">
            <a:extLst>
              <a:ext uri="{FF2B5EF4-FFF2-40B4-BE49-F238E27FC236}">
                <a16:creationId xmlns:a16="http://schemas.microsoft.com/office/drawing/2014/main" id="{55285DF8-6583-D674-4F3F-1251C1816CE4}"/>
              </a:ext>
            </a:extLst>
          </p:cNvPr>
          <p:cNvSpPr>
            <a:spLocks noGrp="1"/>
          </p:cNvSpPr>
          <p:nvPr>
            <p:ph type="pic" sz="quarter" idx="15"/>
          </p:nvPr>
        </p:nvSpPr>
        <p:spPr>
          <a:xfrm>
            <a:off x="1036438" y="2432021"/>
            <a:ext cx="764954" cy="611734"/>
          </a:xfrm>
          <a:noFill/>
        </p:spPr>
        <p:txBody>
          <a:bodyPr anchor="ctr">
            <a:normAutofit/>
          </a:bodyPr>
          <a:lstStyle>
            <a:lvl1pPr marL="0" indent="0" algn="ctr">
              <a:buNone/>
              <a:defRPr sz="1400"/>
            </a:lvl1pPr>
          </a:lstStyle>
          <a:p>
            <a:endParaRPr lang="en-IN"/>
          </a:p>
        </p:txBody>
      </p:sp>
      <p:sp>
        <p:nvSpPr>
          <p:cNvPr id="50" name="Picture Placeholder 48">
            <a:extLst>
              <a:ext uri="{FF2B5EF4-FFF2-40B4-BE49-F238E27FC236}">
                <a16:creationId xmlns:a16="http://schemas.microsoft.com/office/drawing/2014/main" id="{0C35AB51-1B8F-EB2B-8014-90F20E6CF0C3}"/>
              </a:ext>
            </a:extLst>
          </p:cNvPr>
          <p:cNvSpPr>
            <a:spLocks noGrp="1"/>
          </p:cNvSpPr>
          <p:nvPr>
            <p:ph type="pic" sz="quarter" idx="16"/>
          </p:nvPr>
        </p:nvSpPr>
        <p:spPr>
          <a:xfrm>
            <a:off x="3374980" y="2432021"/>
            <a:ext cx="764954" cy="611734"/>
          </a:xfrm>
          <a:noFill/>
        </p:spPr>
        <p:txBody>
          <a:bodyPr anchor="ctr">
            <a:normAutofit/>
          </a:bodyPr>
          <a:lstStyle>
            <a:lvl1pPr marL="0" indent="0" algn="ctr">
              <a:buNone/>
              <a:defRPr sz="1400"/>
            </a:lvl1pPr>
          </a:lstStyle>
          <a:p>
            <a:endParaRPr lang="en-IN"/>
          </a:p>
        </p:txBody>
      </p:sp>
      <p:sp>
        <p:nvSpPr>
          <p:cNvPr id="51" name="Picture Placeholder 48">
            <a:extLst>
              <a:ext uri="{FF2B5EF4-FFF2-40B4-BE49-F238E27FC236}">
                <a16:creationId xmlns:a16="http://schemas.microsoft.com/office/drawing/2014/main" id="{32564D62-95FE-EE4B-2A3F-F066B6422185}"/>
              </a:ext>
            </a:extLst>
          </p:cNvPr>
          <p:cNvSpPr>
            <a:spLocks noGrp="1"/>
          </p:cNvSpPr>
          <p:nvPr>
            <p:ph type="pic" sz="quarter" idx="17"/>
          </p:nvPr>
        </p:nvSpPr>
        <p:spPr>
          <a:xfrm>
            <a:off x="5713522" y="2432021"/>
            <a:ext cx="764954" cy="611734"/>
          </a:xfrm>
          <a:noFill/>
        </p:spPr>
        <p:txBody>
          <a:bodyPr anchor="ctr">
            <a:normAutofit/>
          </a:bodyPr>
          <a:lstStyle>
            <a:lvl1pPr marL="0" indent="0" algn="ctr">
              <a:buNone/>
              <a:defRPr sz="1400"/>
            </a:lvl1pPr>
          </a:lstStyle>
          <a:p>
            <a:endParaRPr lang="en-IN"/>
          </a:p>
        </p:txBody>
      </p:sp>
      <p:sp>
        <p:nvSpPr>
          <p:cNvPr id="52" name="Picture Placeholder 48">
            <a:extLst>
              <a:ext uri="{FF2B5EF4-FFF2-40B4-BE49-F238E27FC236}">
                <a16:creationId xmlns:a16="http://schemas.microsoft.com/office/drawing/2014/main" id="{E539E850-A515-972A-8E87-391C554973DA}"/>
              </a:ext>
            </a:extLst>
          </p:cNvPr>
          <p:cNvSpPr>
            <a:spLocks noGrp="1"/>
          </p:cNvSpPr>
          <p:nvPr>
            <p:ph type="pic" sz="quarter" idx="18"/>
          </p:nvPr>
        </p:nvSpPr>
        <p:spPr>
          <a:xfrm>
            <a:off x="8052065" y="2432021"/>
            <a:ext cx="764954" cy="611734"/>
          </a:xfrm>
          <a:noFill/>
        </p:spPr>
        <p:txBody>
          <a:bodyPr anchor="ctr">
            <a:normAutofit/>
          </a:bodyPr>
          <a:lstStyle>
            <a:lvl1pPr marL="0" indent="0" algn="ctr">
              <a:buNone/>
              <a:defRPr sz="1400"/>
            </a:lvl1pPr>
          </a:lstStyle>
          <a:p>
            <a:endParaRPr lang="en-IN"/>
          </a:p>
        </p:txBody>
      </p:sp>
      <p:sp>
        <p:nvSpPr>
          <p:cNvPr id="53" name="Picture Placeholder 48">
            <a:extLst>
              <a:ext uri="{FF2B5EF4-FFF2-40B4-BE49-F238E27FC236}">
                <a16:creationId xmlns:a16="http://schemas.microsoft.com/office/drawing/2014/main" id="{D66F90DB-DDB7-6EF7-163C-15AD53152258}"/>
              </a:ext>
            </a:extLst>
          </p:cNvPr>
          <p:cNvSpPr>
            <a:spLocks noGrp="1"/>
          </p:cNvSpPr>
          <p:nvPr>
            <p:ph type="pic" sz="quarter" idx="19"/>
          </p:nvPr>
        </p:nvSpPr>
        <p:spPr>
          <a:xfrm>
            <a:off x="10390607" y="2432021"/>
            <a:ext cx="764954" cy="611734"/>
          </a:xfrm>
          <a:noFill/>
        </p:spPr>
        <p:txBody>
          <a:bodyPr anchor="ctr">
            <a:normAutofit/>
          </a:bodyPr>
          <a:lstStyle>
            <a:lvl1pPr marL="0" indent="0" algn="ctr">
              <a:buNone/>
              <a:defRPr sz="1400"/>
            </a:lvl1pPr>
          </a:lstStyle>
          <a:p>
            <a:endParaRPr lang="en-IN"/>
          </a:p>
        </p:txBody>
      </p:sp>
    </p:spTree>
    <p:extLst>
      <p:ext uri="{BB962C8B-B14F-4D97-AF65-F5344CB8AC3E}">
        <p14:creationId xmlns:p14="http://schemas.microsoft.com/office/powerpoint/2010/main" val="14815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fade">
                                      <p:cBhvr>
                                        <p:cTn id="17" dur="500"/>
                                        <p:tgtEl>
                                          <p:spTgt spid="42">
                                            <p:txEl>
                                              <p:pRg st="0" end="0"/>
                                            </p:txEl>
                                          </p:spTgt>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xEl>
                                              <p:pRg st="0" end="0"/>
                                            </p:txEl>
                                          </p:spTgt>
                                        </p:tgtEl>
                                        <p:attrNameLst>
                                          <p:attrName>style.visibility</p:attrName>
                                        </p:attrNameLst>
                                      </p:cBhvr>
                                      <p:to>
                                        <p:strVal val="visible"/>
                                      </p:to>
                                    </p:set>
                                    <p:animEffect transition="in" filter="fade">
                                      <p:cBhvr>
                                        <p:cTn id="45" dur="500"/>
                                        <p:tgtEl>
                                          <p:spTgt spid="44">
                                            <p:txEl>
                                              <p:pRg st="0" end="0"/>
                                            </p:txEl>
                                          </p:spTgt>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xEl>
                                              <p:pRg st="0" end="0"/>
                                            </p:txEl>
                                          </p:spTgt>
                                        </p:tgtEl>
                                        <p:attrNameLst>
                                          <p:attrName>style.visibility</p:attrName>
                                        </p:attrNameLst>
                                      </p:cBhvr>
                                      <p:to>
                                        <p:strVal val="visible"/>
                                      </p:to>
                                    </p:set>
                                    <p:animEffect transition="in" filter="fade">
                                      <p:cBhvr>
                                        <p:cTn id="59" dur="500"/>
                                        <p:tgtEl>
                                          <p:spTgt spid="45">
                                            <p:txEl>
                                              <p:pRg st="0" end="0"/>
                                            </p:txEl>
                                          </p:spTgt>
                                        </p:tgtEl>
                                      </p:cBhvr>
                                    </p:animEffect>
                                  </p:childTnLst>
                                </p:cTn>
                              </p:par>
                              <p:par>
                                <p:cTn id="60" presetID="10" presetClass="entr" presetSubtype="0" fill="hold" grpId="0" nodeType="withEffect" nodePh="1">
                                  <p:stCondLst>
                                    <p:cond delay="0"/>
                                  </p:stCondLst>
                                  <p:endCondLst>
                                    <p:cond evt="begin" delay="0">
                                      <p:tn val="60"/>
                                    </p:cond>
                                  </p:end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fade">
                                      <p:cBhvr>
                                        <p:cTn id="73" dur="500"/>
                                        <p:tgtEl>
                                          <p:spTgt spid="46">
                                            <p:txEl>
                                              <p:pRg st="0" end="0"/>
                                            </p:txEl>
                                          </p:spTgt>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0" grpId="0" animBg="1"/>
      <p:bldP spid="31" grpId="0" animBg="1"/>
      <p:bldP spid="32" grpId="0" animBg="1"/>
      <p:bldP spid="33" grpId="0" animBg="1"/>
      <p:bldP spid="18" grpId="0" animBg="1"/>
      <p:bldP spid="36" grpId="0" animBg="1"/>
      <p:bldP spid="37" grpId="0" animBg="1"/>
      <p:bldP spid="38" grpId="0" animBg="1"/>
      <p:bldP spid="39" grpId="0" animBg="1"/>
      <p:bldP spid="40" grpId="0" animBg="1"/>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p:bldP spid="50" grpId="0"/>
      <p:bldP spid="51" grpId="0"/>
      <p:bldP spid="52" grpId="0"/>
      <p:bldP spid="53"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Features_02">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ADD5A22-24BA-02E2-01F2-B39083CB8FA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7" name="Title 16">
            <a:extLst>
              <a:ext uri="{FF2B5EF4-FFF2-40B4-BE49-F238E27FC236}">
                <a16:creationId xmlns:a16="http://schemas.microsoft.com/office/drawing/2014/main" id="{C92F41D5-2530-CF74-F3E7-B65A3352746B}"/>
              </a:ext>
            </a:extLst>
          </p:cNvPr>
          <p:cNvSpPr>
            <a:spLocks noGrp="1"/>
          </p:cNvSpPr>
          <p:nvPr>
            <p:ph type="title"/>
          </p:nvPr>
        </p:nvSpPr>
        <p:spPr>
          <a:xfrm>
            <a:off x="392578" y="171126"/>
            <a:ext cx="11799422" cy="957405"/>
          </a:xfrm>
        </p:spPr>
        <p:txBody>
          <a:bodyPr>
            <a:normAutofit/>
          </a:bodyPr>
          <a:lstStyle>
            <a:lvl1pPr>
              <a:defRPr sz="2800"/>
            </a:lvl1pPr>
          </a:lstStyle>
          <a:p>
            <a:r>
              <a:rPr lang="en-US"/>
              <a:t>Click to edit Master title style</a:t>
            </a:r>
            <a:endParaRPr lang="en-IN"/>
          </a:p>
        </p:txBody>
      </p:sp>
      <p:sp>
        <p:nvSpPr>
          <p:cNvPr id="30" name="Rectangle: Rounded Corners 29">
            <a:extLst>
              <a:ext uri="{FF2B5EF4-FFF2-40B4-BE49-F238E27FC236}">
                <a16:creationId xmlns:a16="http://schemas.microsoft.com/office/drawing/2014/main" id="{B1A3C6C9-7901-E588-B9AD-099E641A5A53}"/>
              </a:ext>
            </a:extLst>
          </p:cNvPr>
          <p:cNvSpPr/>
          <p:nvPr userDrawn="1"/>
        </p:nvSpPr>
        <p:spPr>
          <a:xfrm>
            <a:off x="2695885" y="1503466"/>
            <a:ext cx="2123145" cy="4163686"/>
          </a:xfrm>
          <a:prstGeom prst="roundRect">
            <a:avLst>
              <a:gd name="adj" fmla="val 9222"/>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02</a:t>
            </a:r>
          </a:p>
        </p:txBody>
      </p:sp>
      <p:sp>
        <p:nvSpPr>
          <p:cNvPr id="31" name="Rectangle: Rounded Corners 30">
            <a:extLst>
              <a:ext uri="{FF2B5EF4-FFF2-40B4-BE49-F238E27FC236}">
                <a16:creationId xmlns:a16="http://schemas.microsoft.com/office/drawing/2014/main" id="{F0194814-CD27-3111-EF14-D91C1736E851}"/>
              </a:ext>
            </a:extLst>
          </p:cNvPr>
          <p:cNvSpPr/>
          <p:nvPr userDrawn="1"/>
        </p:nvSpPr>
        <p:spPr>
          <a:xfrm>
            <a:off x="5034427" y="1503466"/>
            <a:ext cx="2123145" cy="4163686"/>
          </a:xfrm>
          <a:prstGeom prst="roundRect">
            <a:avLst>
              <a:gd name="adj" fmla="val 9222"/>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03</a:t>
            </a:r>
          </a:p>
        </p:txBody>
      </p:sp>
      <p:sp>
        <p:nvSpPr>
          <p:cNvPr id="32" name="Rectangle: Rounded Corners 31">
            <a:extLst>
              <a:ext uri="{FF2B5EF4-FFF2-40B4-BE49-F238E27FC236}">
                <a16:creationId xmlns:a16="http://schemas.microsoft.com/office/drawing/2014/main" id="{D83BD795-AA22-D0C2-3387-B909A4F6041F}"/>
              </a:ext>
            </a:extLst>
          </p:cNvPr>
          <p:cNvSpPr/>
          <p:nvPr userDrawn="1"/>
        </p:nvSpPr>
        <p:spPr>
          <a:xfrm>
            <a:off x="7372970" y="1503466"/>
            <a:ext cx="2123145" cy="4163686"/>
          </a:xfrm>
          <a:prstGeom prst="roundRect">
            <a:avLst>
              <a:gd name="adj" fmla="val 9222"/>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04</a:t>
            </a:r>
          </a:p>
        </p:txBody>
      </p:sp>
      <p:sp>
        <p:nvSpPr>
          <p:cNvPr id="33" name="Rectangle: Rounded Corners 32">
            <a:extLst>
              <a:ext uri="{FF2B5EF4-FFF2-40B4-BE49-F238E27FC236}">
                <a16:creationId xmlns:a16="http://schemas.microsoft.com/office/drawing/2014/main" id="{8A392C37-D122-926D-F2D5-1FA1B41E4F6B}"/>
              </a:ext>
            </a:extLst>
          </p:cNvPr>
          <p:cNvSpPr/>
          <p:nvPr userDrawn="1"/>
        </p:nvSpPr>
        <p:spPr>
          <a:xfrm>
            <a:off x="9711512" y="1503466"/>
            <a:ext cx="2123145" cy="4163686"/>
          </a:xfrm>
          <a:prstGeom prst="roundRect">
            <a:avLst>
              <a:gd name="adj" fmla="val 9222"/>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05</a:t>
            </a:r>
          </a:p>
        </p:txBody>
      </p:sp>
      <p:sp>
        <p:nvSpPr>
          <p:cNvPr id="18" name="Rectangle: Rounded Corners 17">
            <a:extLst>
              <a:ext uri="{FF2B5EF4-FFF2-40B4-BE49-F238E27FC236}">
                <a16:creationId xmlns:a16="http://schemas.microsoft.com/office/drawing/2014/main" id="{5D4DD144-EB7C-8309-627A-15DDE47DD62E}"/>
              </a:ext>
            </a:extLst>
          </p:cNvPr>
          <p:cNvSpPr/>
          <p:nvPr userDrawn="1"/>
        </p:nvSpPr>
        <p:spPr>
          <a:xfrm>
            <a:off x="357343" y="1503466"/>
            <a:ext cx="2123145" cy="4163686"/>
          </a:xfrm>
          <a:prstGeom prst="roundRect">
            <a:avLst>
              <a:gd name="adj" fmla="val 9222"/>
            </a:avLst>
          </a:prstGeom>
          <a:solidFill>
            <a:schemeClr val="bg1">
              <a:lumMod val="9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01</a:t>
            </a:r>
          </a:p>
        </p:txBody>
      </p:sp>
      <p:sp>
        <p:nvSpPr>
          <p:cNvPr id="36" name="Oval 35">
            <a:extLst>
              <a:ext uri="{FF2B5EF4-FFF2-40B4-BE49-F238E27FC236}">
                <a16:creationId xmlns:a16="http://schemas.microsoft.com/office/drawing/2014/main" id="{96E06F7E-1305-9EFE-FAB5-A287C1B7D2CB}"/>
              </a:ext>
            </a:extLst>
          </p:cNvPr>
          <p:cNvSpPr/>
          <p:nvPr userDrawn="1"/>
        </p:nvSpPr>
        <p:spPr>
          <a:xfrm>
            <a:off x="783039"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7" name="Oval 36">
            <a:extLst>
              <a:ext uri="{FF2B5EF4-FFF2-40B4-BE49-F238E27FC236}">
                <a16:creationId xmlns:a16="http://schemas.microsoft.com/office/drawing/2014/main" id="{30115755-A57D-7B70-F6C4-9F4428A0F101}"/>
              </a:ext>
            </a:extLst>
          </p:cNvPr>
          <p:cNvSpPr/>
          <p:nvPr userDrawn="1"/>
        </p:nvSpPr>
        <p:spPr>
          <a:xfrm>
            <a:off x="3121581" y="2102012"/>
            <a:ext cx="1271752" cy="1271752"/>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8" name="Oval 37">
            <a:extLst>
              <a:ext uri="{FF2B5EF4-FFF2-40B4-BE49-F238E27FC236}">
                <a16:creationId xmlns:a16="http://schemas.microsoft.com/office/drawing/2014/main" id="{1ED03259-4C51-ABF3-0AD0-8C95BA8A12F5}"/>
              </a:ext>
            </a:extLst>
          </p:cNvPr>
          <p:cNvSpPr/>
          <p:nvPr userDrawn="1"/>
        </p:nvSpPr>
        <p:spPr>
          <a:xfrm>
            <a:off x="5460123" y="2102012"/>
            <a:ext cx="1271752" cy="1271752"/>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9" name="Oval 38">
            <a:extLst>
              <a:ext uri="{FF2B5EF4-FFF2-40B4-BE49-F238E27FC236}">
                <a16:creationId xmlns:a16="http://schemas.microsoft.com/office/drawing/2014/main" id="{E059DE0E-1CED-F8C0-2694-45E8BD9D76B6}"/>
              </a:ext>
            </a:extLst>
          </p:cNvPr>
          <p:cNvSpPr/>
          <p:nvPr userDrawn="1"/>
        </p:nvSpPr>
        <p:spPr>
          <a:xfrm>
            <a:off x="7798666" y="2102012"/>
            <a:ext cx="1271752" cy="1271752"/>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0" name="Oval 39">
            <a:extLst>
              <a:ext uri="{FF2B5EF4-FFF2-40B4-BE49-F238E27FC236}">
                <a16:creationId xmlns:a16="http://schemas.microsoft.com/office/drawing/2014/main" id="{0308E6AC-23BB-1081-E8DC-915794DF221C}"/>
              </a:ext>
            </a:extLst>
          </p:cNvPr>
          <p:cNvSpPr/>
          <p:nvPr userDrawn="1"/>
        </p:nvSpPr>
        <p:spPr>
          <a:xfrm>
            <a:off x="10137208"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2" name="Text Placeholder 41">
            <a:extLst>
              <a:ext uri="{FF2B5EF4-FFF2-40B4-BE49-F238E27FC236}">
                <a16:creationId xmlns:a16="http://schemas.microsoft.com/office/drawing/2014/main" id="{7F131EDD-FD08-DF11-D146-2E15431CB3B2}"/>
              </a:ext>
            </a:extLst>
          </p:cNvPr>
          <p:cNvSpPr>
            <a:spLocks noGrp="1"/>
          </p:cNvSpPr>
          <p:nvPr userDrawn="1">
            <p:ph type="body" sz="quarter" idx="10"/>
          </p:nvPr>
        </p:nvSpPr>
        <p:spPr>
          <a:xfrm>
            <a:off x="531503"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3" name="Text Placeholder 41">
            <a:extLst>
              <a:ext uri="{FF2B5EF4-FFF2-40B4-BE49-F238E27FC236}">
                <a16:creationId xmlns:a16="http://schemas.microsoft.com/office/drawing/2014/main" id="{F6B03CB3-6760-9531-AD7F-F6B8165B2F87}"/>
              </a:ext>
            </a:extLst>
          </p:cNvPr>
          <p:cNvSpPr>
            <a:spLocks noGrp="1"/>
          </p:cNvSpPr>
          <p:nvPr userDrawn="1">
            <p:ph type="body" sz="quarter" idx="11"/>
          </p:nvPr>
        </p:nvSpPr>
        <p:spPr>
          <a:xfrm>
            <a:off x="2870045"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4" name="Text Placeholder 41">
            <a:extLst>
              <a:ext uri="{FF2B5EF4-FFF2-40B4-BE49-F238E27FC236}">
                <a16:creationId xmlns:a16="http://schemas.microsoft.com/office/drawing/2014/main" id="{BD0ABB1D-C292-64A3-7E60-C6C9A91DC789}"/>
              </a:ext>
            </a:extLst>
          </p:cNvPr>
          <p:cNvSpPr>
            <a:spLocks noGrp="1"/>
          </p:cNvSpPr>
          <p:nvPr userDrawn="1">
            <p:ph type="body" sz="quarter" idx="12"/>
          </p:nvPr>
        </p:nvSpPr>
        <p:spPr>
          <a:xfrm>
            <a:off x="5208587"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5" name="Text Placeholder 41">
            <a:extLst>
              <a:ext uri="{FF2B5EF4-FFF2-40B4-BE49-F238E27FC236}">
                <a16:creationId xmlns:a16="http://schemas.microsoft.com/office/drawing/2014/main" id="{DEE0BBE6-9CA8-93F1-AE6A-8BADE3096E79}"/>
              </a:ext>
            </a:extLst>
          </p:cNvPr>
          <p:cNvSpPr>
            <a:spLocks noGrp="1"/>
          </p:cNvSpPr>
          <p:nvPr userDrawn="1">
            <p:ph type="body" sz="quarter" idx="13"/>
          </p:nvPr>
        </p:nvSpPr>
        <p:spPr>
          <a:xfrm>
            <a:off x="7547130"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6" name="Text Placeholder 41">
            <a:extLst>
              <a:ext uri="{FF2B5EF4-FFF2-40B4-BE49-F238E27FC236}">
                <a16:creationId xmlns:a16="http://schemas.microsoft.com/office/drawing/2014/main" id="{AC1A59EA-509B-26F9-E9DE-DB3EC1957C78}"/>
              </a:ext>
            </a:extLst>
          </p:cNvPr>
          <p:cNvSpPr>
            <a:spLocks noGrp="1"/>
          </p:cNvSpPr>
          <p:nvPr userDrawn="1">
            <p:ph type="body" sz="quarter" idx="14"/>
          </p:nvPr>
        </p:nvSpPr>
        <p:spPr>
          <a:xfrm>
            <a:off x="9885672" y="3589079"/>
            <a:ext cx="1774825" cy="1770063"/>
          </a:xfrm>
        </p:spPr>
        <p:txBody>
          <a:bodyPr>
            <a:normAutofit/>
          </a:bodyPr>
          <a:lstStyle>
            <a:lvl1pPr marL="0" indent="0" algn="ctr">
              <a:buNone/>
              <a:defRPr sz="1800">
                <a:solidFill>
                  <a:schemeClr val="tx1">
                    <a:lumMod val="50000"/>
                    <a:lumOff val="50000"/>
                  </a:schemeClr>
                </a:solidFill>
              </a:defRPr>
            </a:lvl1pPr>
          </a:lstStyle>
          <a:p>
            <a:pPr lvl="0"/>
            <a:r>
              <a:rPr lang="en-US" dirty="0"/>
              <a:t>Click to edit Master text styles</a:t>
            </a:r>
            <a:endParaRPr lang="en-IN" dirty="0"/>
          </a:p>
        </p:txBody>
      </p:sp>
      <p:sp>
        <p:nvSpPr>
          <p:cNvPr id="49" name="Picture Placeholder 48">
            <a:extLst>
              <a:ext uri="{FF2B5EF4-FFF2-40B4-BE49-F238E27FC236}">
                <a16:creationId xmlns:a16="http://schemas.microsoft.com/office/drawing/2014/main" id="{55285DF8-6583-D674-4F3F-1251C1816CE4}"/>
              </a:ext>
            </a:extLst>
          </p:cNvPr>
          <p:cNvSpPr>
            <a:spLocks noGrp="1"/>
          </p:cNvSpPr>
          <p:nvPr>
            <p:ph type="pic" sz="quarter" idx="15"/>
          </p:nvPr>
        </p:nvSpPr>
        <p:spPr>
          <a:xfrm>
            <a:off x="1036438" y="2432021"/>
            <a:ext cx="764954" cy="611734"/>
          </a:xfrm>
          <a:noFill/>
        </p:spPr>
        <p:txBody>
          <a:bodyPr anchor="ctr">
            <a:normAutofit/>
          </a:bodyPr>
          <a:lstStyle>
            <a:lvl1pPr marL="0" indent="0" algn="ctr">
              <a:buNone/>
              <a:defRPr sz="1400">
                <a:solidFill>
                  <a:schemeClr val="bg1"/>
                </a:solidFill>
              </a:defRPr>
            </a:lvl1pPr>
          </a:lstStyle>
          <a:p>
            <a:endParaRPr lang="en-IN"/>
          </a:p>
        </p:txBody>
      </p:sp>
      <p:sp>
        <p:nvSpPr>
          <p:cNvPr id="50" name="Picture Placeholder 48">
            <a:extLst>
              <a:ext uri="{FF2B5EF4-FFF2-40B4-BE49-F238E27FC236}">
                <a16:creationId xmlns:a16="http://schemas.microsoft.com/office/drawing/2014/main" id="{0C35AB51-1B8F-EB2B-8014-90F20E6CF0C3}"/>
              </a:ext>
            </a:extLst>
          </p:cNvPr>
          <p:cNvSpPr>
            <a:spLocks noGrp="1"/>
          </p:cNvSpPr>
          <p:nvPr>
            <p:ph type="pic" sz="quarter" idx="16"/>
          </p:nvPr>
        </p:nvSpPr>
        <p:spPr>
          <a:xfrm>
            <a:off x="3374980" y="2432021"/>
            <a:ext cx="764954" cy="611734"/>
          </a:xfrm>
          <a:noFill/>
        </p:spPr>
        <p:txBody>
          <a:bodyPr anchor="ctr">
            <a:normAutofit/>
          </a:bodyPr>
          <a:lstStyle>
            <a:lvl1pPr marL="0" indent="0" algn="ctr">
              <a:buNone/>
              <a:defRPr sz="1400">
                <a:solidFill>
                  <a:schemeClr val="bg1"/>
                </a:solidFill>
              </a:defRPr>
            </a:lvl1pPr>
          </a:lstStyle>
          <a:p>
            <a:endParaRPr lang="en-IN"/>
          </a:p>
        </p:txBody>
      </p:sp>
      <p:sp>
        <p:nvSpPr>
          <p:cNvPr id="51" name="Picture Placeholder 48">
            <a:extLst>
              <a:ext uri="{FF2B5EF4-FFF2-40B4-BE49-F238E27FC236}">
                <a16:creationId xmlns:a16="http://schemas.microsoft.com/office/drawing/2014/main" id="{32564D62-95FE-EE4B-2A3F-F066B6422185}"/>
              </a:ext>
            </a:extLst>
          </p:cNvPr>
          <p:cNvSpPr>
            <a:spLocks noGrp="1"/>
          </p:cNvSpPr>
          <p:nvPr>
            <p:ph type="pic" sz="quarter" idx="17"/>
          </p:nvPr>
        </p:nvSpPr>
        <p:spPr>
          <a:xfrm>
            <a:off x="5713522" y="2432021"/>
            <a:ext cx="764954" cy="611734"/>
          </a:xfrm>
          <a:noFill/>
        </p:spPr>
        <p:txBody>
          <a:bodyPr anchor="ctr">
            <a:normAutofit/>
          </a:bodyPr>
          <a:lstStyle>
            <a:lvl1pPr marL="0" indent="0" algn="ctr">
              <a:buNone/>
              <a:defRPr sz="1400">
                <a:solidFill>
                  <a:schemeClr val="bg1"/>
                </a:solidFill>
              </a:defRPr>
            </a:lvl1pPr>
          </a:lstStyle>
          <a:p>
            <a:endParaRPr lang="en-IN"/>
          </a:p>
        </p:txBody>
      </p:sp>
      <p:sp>
        <p:nvSpPr>
          <p:cNvPr id="52" name="Picture Placeholder 48">
            <a:extLst>
              <a:ext uri="{FF2B5EF4-FFF2-40B4-BE49-F238E27FC236}">
                <a16:creationId xmlns:a16="http://schemas.microsoft.com/office/drawing/2014/main" id="{E539E850-A515-972A-8E87-391C554973DA}"/>
              </a:ext>
            </a:extLst>
          </p:cNvPr>
          <p:cNvSpPr>
            <a:spLocks noGrp="1"/>
          </p:cNvSpPr>
          <p:nvPr>
            <p:ph type="pic" sz="quarter" idx="18"/>
          </p:nvPr>
        </p:nvSpPr>
        <p:spPr>
          <a:xfrm>
            <a:off x="8052065" y="2432021"/>
            <a:ext cx="764954" cy="611734"/>
          </a:xfrm>
          <a:noFill/>
        </p:spPr>
        <p:txBody>
          <a:bodyPr anchor="ctr">
            <a:normAutofit/>
          </a:bodyPr>
          <a:lstStyle>
            <a:lvl1pPr marL="0" indent="0" algn="ctr">
              <a:buNone/>
              <a:defRPr sz="1400">
                <a:solidFill>
                  <a:schemeClr val="bg1"/>
                </a:solidFill>
              </a:defRPr>
            </a:lvl1pPr>
          </a:lstStyle>
          <a:p>
            <a:endParaRPr lang="en-IN"/>
          </a:p>
        </p:txBody>
      </p:sp>
      <p:sp>
        <p:nvSpPr>
          <p:cNvPr id="53" name="Picture Placeholder 48">
            <a:extLst>
              <a:ext uri="{FF2B5EF4-FFF2-40B4-BE49-F238E27FC236}">
                <a16:creationId xmlns:a16="http://schemas.microsoft.com/office/drawing/2014/main" id="{D66F90DB-DDB7-6EF7-163C-15AD53152258}"/>
              </a:ext>
            </a:extLst>
          </p:cNvPr>
          <p:cNvSpPr>
            <a:spLocks noGrp="1"/>
          </p:cNvSpPr>
          <p:nvPr>
            <p:ph type="pic" sz="quarter" idx="19"/>
          </p:nvPr>
        </p:nvSpPr>
        <p:spPr>
          <a:xfrm>
            <a:off x="10390607" y="2432021"/>
            <a:ext cx="764954" cy="611734"/>
          </a:xfrm>
          <a:noFill/>
        </p:spPr>
        <p:txBody>
          <a:bodyPr anchor="ctr">
            <a:normAutofit/>
          </a:bodyPr>
          <a:lstStyle>
            <a:lvl1pPr marL="0" indent="0" algn="ctr">
              <a:buNone/>
              <a:defRPr sz="1400">
                <a:solidFill>
                  <a:schemeClr val="bg1"/>
                </a:solidFill>
              </a:defRPr>
            </a:lvl1pPr>
          </a:lstStyle>
          <a:p>
            <a:endParaRPr lang="en-IN"/>
          </a:p>
        </p:txBody>
      </p:sp>
    </p:spTree>
    <p:extLst>
      <p:ext uri="{BB962C8B-B14F-4D97-AF65-F5344CB8AC3E}">
        <p14:creationId xmlns:p14="http://schemas.microsoft.com/office/powerpoint/2010/main" val="380142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fade">
                                      <p:cBhvr>
                                        <p:cTn id="17" dur="500"/>
                                        <p:tgtEl>
                                          <p:spTgt spid="42">
                                            <p:txEl>
                                              <p:pRg st="0" end="0"/>
                                            </p:txEl>
                                          </p:spTgt>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xEl>
                                              <p:pRg st="0" end="0"/>
                                            </p:txEl>
                                          </p:spTgt>
                                        </p:tgtEl>
                                        <p:attrNameLst>
                                          <p:attrName>style.visibility</p:attrName>
                                        </p:attrNameLst>
                                      </p:cBhvr>
                                      <p:to>
                                        <p:strVal val="visible"/>
                                      </p:to>
                                    </p:set>
                                    <p:animEffect transition="in" filter="fade">
                                      <p:cBhvr>
                                        <p:cTn id="45" dur="500"/>
                                        <p:tgtEl>
                                          <p:spTgt spid="44">
                                            <p:txEl>
                                              <p:pRg st="0" end="0"/>
                                            </p:txEl>
                                          </p:spTgt>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xEl>
                                              <p:pRg st="0" end="0"/>
                                            </p:txEl>
                                          </p:spTgt>
                                        </p:tgtEl>
                                        <p:attrNameLst>
                                          <p:attrName>style.visibility</p:attrName>
                                        </p:attrNameLst>
                                      </p:cBhvr>
                                      <p:to>
                                        <p:strVal val="visible"/>
                                      </p:to>
                                    </p:set>
                                    <p:animEffect transition="in" filter="fade">
                                      <p:cBhvr>
                                        <p:cTn id="59" dur="500"/>
                                        <p:tgtEl>
                                          <p:spTgt spid="45">
                                            <p:txEl>
                                              <p:pRg st="0" end="0"/>
                                            </p:txEl>
                                          </p:spTgt>
                                        </p:tgtEl>
                                      </p:cBhvr>
                                    </p:animEffect>
                                  </p:childTnLst>
                                </p:cTn>
                              </p:par>
                              <p:par>
                                <p:cTn id="60" presetID="10" presetClass="entr" presetSubtype="0" fill="hold" grpId="0" nodeType="withEffect" nodePh="1">
                                  <p:stCondLst>
                                    <p:cond delay="0"/>
                                  </p:stCondLst>
                                  <p:endCondLst>
                                    <p:cond evt="begin" delay="0">
                                      <p:tn val="60"/>
                                    </p:cond>
                                  </p:end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fade">
                                      <p:cBhvr>
                                        <p:cTn id="73" dur="500"/>
                                        <p:tgtEl>
                                          <p:spTgt spid="46">
                                            <p:txEl>
                                              <p:pRg st="0" end="0"/>
                                            </p:txEl>
                                          </p:spTgt>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0" grpId="0" animBg="1"/>
      <p:bldP spid="31" grpId="0" animBg="1"/>
      <p:bldP spid="32" grpId="0" animBg="1"/>
      <p:bldP spid="33" grpId="0" animBg="1"/>
      <p:bldP spid="18" grpId="0" animBg="1"/>
      <p:bldP spid="36" grpId="0" animBg="1"/>
      <p:bldP spid="37" grpId="0" animBg="1"/>
      <p:bldP spid="38" grpId="0" animBg="1"/>
      <p:bldP spid="39" grpId="0" animBg="1"/>
      <p:bldP spid="40" grpId="0" animBg="1"/>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p:bldP spid="50" grpId="0"/>
      <p:bldP spid="51" grpId="0"/>
      <p:bldP spid="52" grpId="0"/>
      <p:bldP spid="5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Features_0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ADD5A22-24BA-02E2-01F2-B39083CB8FA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7" name="Title 16">
            <a:extLst>
              <a:ext uri="{FF2B5EF4-FFF2-40B4-BE49-F238E27FC236}">
                <a16:creationId xmlns:a16="http://schemas.microsoft.com/office/drawing/2014/main" id="{C92F41D5-2530-CF74-F3E7-B65A3352746B}"/>
              </a:ext>
            </a:extLst>
          </p:cNvPr>
          <p:cNvSpPr>
            <a:spLocks noGrp="1"/>
          </p:cNvSpPr>
          <p:nvPr>
            <p:ph type="title"/>
          </p:nvPr>
        </p:nvSpPr>
        <p:spPr>
          <a:xfrm>
            <a:off x="392578" y="171126"/>
            <a:ext cx="11799422" cy="957405"/>
          </a:xfrm>
        </p:spPr>
        <p:txBody>
          <a:bodyPr>
            <a:normAutofit/>
          </a:bodyPr>
          <a:lstStyle>
            <a:lvl1pPr>
              <a:defRPr sz="2800"/>
            </a:lvl1pPr>
          </a:lstStyle>
          <a:p>
            <a:r>
              <a:rPr lang="en-US" dirty="0"/>
              <a:t>Click to edit Master title style</a:t>
            </a:r>
            <a:endParaRPr lang="en-IN" dirty="0"/>
          </a:p>
        </p:txBody>
      </p:sp>
      <p:sp>
        <p:nvSpPr>
          <p:cNvPr id="30" name="Rectangle: Rounded Corners 29">
            <a:extLst>
              <a:ext uri="{FF2B5EF4-FFF2-40B4-BE49-F238E27FC236}">
                <a16:creationId xmlns:a16="http://schemas.microsoft.com/office/drawing/2014/main" id="{B1A3C6C9-7901-E588-B9AD-099E641A5A53}"/>
              </a:ext>
            </a:extLst>
          </p:cNvPr>
          <p:cNvSpPr/>
          <p:nvPr userDrawn="1"/>
        </p:nvSpPr>
        <p:spPr>
          <a:xfrm>
            <a:off x="2695885"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02</a:t>
            </a:r>
          </a:p>
        </p:txBody>
      </p:sp>
      <p:sp>
        <p:nvSpPr>
          <p:cNvPr id="31" name="Rectangle: Rounded Corners 30">
            <a:extLst>
              <a:ext uri="{FF2B5EF4-FFF2-40B4-BE49-F238E27FC236}">
                <a16:creationId xmlns:a16="http://schemas.microsoft.com/office/drawing/2014/main" id="{F0194814-CD27-3111-EF14-D91C1736E851}"/>
              </a:ext>
            </a:extLst>
          </p:cNvPr>
          <p:cNvSpPr/>
          <p:nvPr userDrawn="1"/>
        </p:nvSpPr>
        <p:spPr>
          <a:xfrm>
            <a:off x="5034427"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03</a:t>
            </a:r>
          </a:p>
        </p:txBody>
      </p:sp>
      <p:sp>
        <p:nvSpPr>
          <p:cNvPr id="32" name="Rectangle: Rounded Corners 31">
            <a:extLst>
              <a:ext uri="{FF2B5EF4-FFF2-40B4-BE49-F238E27FC236}">
                <a16:creationId xmlns:a16="http://schemas.microsoft.com/office/drawing/2014/main" id="{D83BD795-AA22-D0C2-3387-B909A4F6041F}"/>
              </a:ext>
            </a:extLst>
          </p:cNvPr>
          <p:cNvSpPr/>
          <p:nvPr userDrawn="1"/>
        </p:nvSpPr>
        <p:spPr>
          <a:xfrm>
            <a:off x="7372970"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04</a:t>
            </a:r>
          </a:p>
        </p:txBody>
      </p:sp>
      <p:sp>
        <p:nvSpPr>
          <p:cNvPr id="33" name="Rectangle: Rounded Corners 32">
            <a:extLst>
              <a:ext uri="{FF2B5EF4-FFF2-40B4-BE49-F238E27FC236}">
                <a16:creationId xmlns:a16="http://schemas.microsoft.com/office/drawing/2014/main" id="{8A392C37-D122-926D-F2D5-1FA1B41E4F6B}"/>
              </a:ext>
            </a:extLst>
          </p:cNvPr>
          <p:cNvSpPr/>
          <p:nvPr userDrawn="1"/>
        </p:nvSpPr>
        <p:spPr>
          <a:xfrm>
            <a:off x="9711512"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05</a:t>
            </a:r>
          </a:p>
        </p:txBody>
      </p:sp>
      <p:sp>
        <p:nvSpPr>
          <p:cNvPr id="18" name="Rectangle: Rounded Corners 17">
            <a:extLst>
              <a:ext uri="{FF2B5EF4-FFF2-40B4-BE49-F238E27FC236}">
                <a16:creationId xmlns:a16="http://schemas.microsoft.com/office/drawing/2014/main" id="{5D4DD144-EB7C-8309-627A-15DDE47DD62E}"/>
              </a:ext>
            </a:extLst>
          </p:cNvPr>
          <p:cNvSpPr/>
          <p:nvPr userDrawn="1"/>
        </p:nvSpPr>
        <p:spPr>
          <a:xfrm>
            <a:off x="357343"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01</a:t>
            </a:r>
          </a:p>
        </p:txBody>
      </p:sp>
      <p:sp>
        <p:nvSpPr>
          <p:cNvPr id="36" name="Oval 35">
            <a:extLst>
              <a:ext uri="{FF2B5EF4-FFF2-40B4-BE49-F238E27FC236}">
                <a16:creationId xmlns:a16="http://schemas.microsoft.com/office/drawing/2014/main" id="{96E06F7E-1305-9EFE-FAB5-A287C1B7D2CB}"/>
              </a:ext>
            </a:extLst>
          </p:cNvPr>
          <p:cNvSpPr>
            <a:spLocks noChangeAspect="1"/>
          </p:cNvSpPr>
          <p:nvPr userDrawn="1"/>
        </p:nvSpPr>
        <p:spPr>
          <a:xfrm>
            <a:off x="968915" y="1889352"/>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30115755-A57D-7B70-F6C4-9F4428A0F101}"/>
              </a:ext>
            </a:extLst>
          </p:cNvPr>
          <p:cNvSpPr>
            <a:spLocks noChangeAspect="1"/>
          </p:cNvSpPr>
          <p:nvPr userDrawn="1"/>
        </p:nvSpPr>
        <p:spPr>
          <a:xfrm>
            <a:off x="3307457" y="1889352"/>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1ED03259-4C51-ABF3-0AD0-8C95BA8A12F5}"/>
              </a:ext>
            </a:extLst>
          </p:cNvPr>
          <p:cNvSpPr>
            <a:spLocks noChangeAspect="1"/>
          </p:cNvSpPr>
          <p:nvPr userDrawn="1"/>
        </p:nvSpPr>
        <p:spPr>
          <a:xfrm>
            <a:off x="5645999" y="1889352"/>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059DE0E-1CED-F8C0-2694-45E8BD9D76B6}"/>
              </a:ext>
            </a:extLst>
          </p:cNvPr>
          <p:cNvSpPr>
            <a:spLocks noChangeAspect="1"/>
          </p:cNvSpPr>
          <p:nvPr userDrawn="1"/>
        </p:nvSpPr>
        <p:spPr>
          <a:xfrm>
            <a:off x="7984542" y="1889352"/>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0308E6AC-23BB-1081-E8DC-915794DF221C}"/>
              </a:ext>
            </a:extLst>
          </p:cNvPr>
          <p:cNvSpPr>
            <a:spLocks noChangeAspect="1"/>
          </p:cNvSpPr>
          <p:nvPr userDrawn="1"/>
        </p:nvSpPr>
        <p:spPr>
          <a:xfrm>
            <a:off x="10323084" y="1889352"/>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 Placeholder 41">
            <a:extLst>
              <a:ext uri="{FF2B5EF4-FFF2-40B4-BE49-F238E27FC236}">
                <a16:creationId xmlns:a16="http://schemas.microsoft.com/office/drawing/2014/main" id="{7F131EDD-FD08-DF11-D146-2E15431CB3B2}"/>
              </a:ext>
            </a:extLst>
          </p:cNvPr>
          <p:cNvSpPr>
            <a:spLocks noGrp="1"/>
          </p:cNvSpPr>
          <p:nvPr userDrawn="1">
            <p:ph type="body" sz="quarter" idx="10"/>
          </p:nvPr>
        </p:nvSpPr>
        <p:spPr>
          <a:xfrm>
            <a:off x="531503"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43" name="Text Placeholder 41">
            <a:extLst>
              <a:ext uri="{FF2B5EF4-FFF2-40B4-BE49-F238E27FC236}">
                <a16:creationId xmlns:a16="http://schemas.microsoft.com/office/drawing/2014/main" id="{F6B03CB3-6760-9531-AD7F-F6B8165B2F87}"/>
              </a:ext>
            </a:extLst>
          </p:cNvPr>
          <p:cNvSpPr>
            <a:spLocks noGrp="1"/>
          </p:cNvSpPr>
          <p:nvPr userDrawn="1">
            <p:ph type="body" sz="quarter" idx="11"/>
          </p:nvPr>
        </p:nvSpPr>
        <p:spPr>
          <a:xfrm>
            <a:off x="2870045"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44" name="Text Placeholder 41">
            <a:extLst>
              <a:ext uri="{FF2B5EF4-FFF2-40B4-BE49-F238E27FC236}">
                <a16:creationId xmlns:a16="http://schemas.microsoft.com/office/drawing/2014/main" id="{BD0ABB1D-C292-64A3-7E60-C6C9A91DC789}"/>
              </a:ext>
            </a:extLst>
          </p:cNvPr>
          <p:cNvSpPr>
            <a:spLocks noGrp="1"/>
          </p:cNvSpPr>
          <p:nvPr userDrawn="1">
            <p:ph type="body" sz="quarter" idx="12"/>
          </p:nvPr>
        </p:nvSpPr>
        <p:spPr>
          <a:xfrm>
            <a:off x="5208587"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45" name="Text Placeholder 41">
            <a:extLst>
              <a:ext uri="{FF2B5EF4-FFF2-40B4-BE49-F238E27FC236}">
                <a16:creationId xmlns:a16="http://schemas.microsoft.com/office/drawing/2014/main" id="{DEE0BBE6-9CA8-93F1-AE6A-8BADE3096E79}"/>
              </a:ext>
            </a:extLst>
          </p:cNvPr>
          <p:cNvSpPr>
            <a:spLocks noGrp="1"/>
          </p:cNvSpPr>
          <p:nvPr userDrawn="1">
            <p:ph type="body" sz="quarter" idx="13"/>
          </p:nvPr>
        </p:nvSpPr>
        <p:spPr>
          <a:xfrm>
            <a:off x="7547130"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46" name="Text Placeholder 41">
            <a:extLst>
              <a:ext uri="{FF2B5EF4-FFF2-40B4-BE49-F238E27FC236}">
                <a16:creationId xmlns:a16="http://schemas.microsoft.com/office/drawing/2014/main" id="{AC1A59EA-509B-26F9-E9DE-DB3EC1957C78}"/>
              </a:ext>
            </a:extLst>
          </p:cNvPr>
          <p:cNvSpPr>
            <a:spLocks noGrp="1"/>
          </p:cNvSpPr>
          <p:nvPr userDrawn="1">
            <p:ph type="body" sz="quarter" idx="14"/>
          </p:nvPr>
        </p:nvSpPr>
        <p:spPr>
          <a:xfrm>
            <a:off x="9885672"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49" name="Picture Placeholder 48">
            <a:extLst>
              <a:ext uri="{FF2B5EF4-FFF2-40B4-BE49-F238E27FC236}">
                <a16:creationId xmlns:a16="http://schemas.microsoft.com/office/drawing/2014/main" id="{55285DF8-6583-D674-4F3F-1251C1816CE4}"/>
              </a:ext>
            </a:extLst>
          </p:cNvPr>
          <p:cNvSpPr>
            <a:spLocks noGrp="1" noChangeAspect="1"/>
          </p:cNvSpPr>
          <p:nvPr>
            <p:ph type="pic" sz="quarter" idx="15"/>
          </p:nvPr>
        </p:nvSpPr>
        <p:spPr>
          <a:xfrm>
            <a:off x="1148915" y="2123433"/>
            <a:ext cx="540000" cy="431839"/>
          </a:xfrm>
          <a:noFill/>
        </p:spPr>
        <p:txBody>
          <a:bodyPr anchor="ctr">
            <a:normAutofit/>
          </a:bodyPr>
          <a:lstStyle>
            <a:lvl1pPr marL="0" indent="0" algn="ctr">
              <a:buNone/>
              <a:defRPr sz="800"/>
            </a:lvl1pPr>
          </a:lstStyle>
          <a:p>
            <a:endParaRPr lang="en-IN"/>
          </a:p>
        </p:txBody>
      </p:sp>
      <p:sp>
        <p:nvSpPr>
          <p:cNvPr id="50" name="Picture Placeholder 48">
            <a:extLst>
              <a:ext uri="{FF2B5EF4-FFF2-40B4-BE49-F238E27FC236}">
                <a16:creationId xmlns:a16="http://schemas.microsoft.com/office/drawing/2014/main" id="{0C35AB51-1B8F-EB2B-8014-90F20E6CF0C3}"/>
              </a:ext>
            </a:extLst>
          </p:cNvPr>
          <p:cNvSpPr>
            <a:spLocks noGrp="1" noChangeAspect="1"/>
          </p:cNvSpPr>
          <p:nvPr>
            <p:ph type="pic" sz="quarter" idx="16"/>
          </p:nvPr>
        </p:nvSpPr>
        <p:spPr>
          <a:xfrm>
            <a:off x="3487457" y="2123433"/>
            <a:ext cx="540000" cy="431839"/>
          </a:xfrm>
          <a:noFill/>
        </p:spPr>
        <p:txBody>
          <a:bodyPr anchor="ctr">
            <a:normAutofit/>
          </a:bodyPr>
          <a:lstStyle>
            <a:lvl1pPr marL="0" indent="0" algn="ctr">
              <a:buNone/>
              <a:defRPr sz="800"/>
            </a:lvl1pPr>
          </a:lstStyle>
          <a:p>
            <a:endParaRPr lang="en-IN"/>
          </a:p>
        </p:txBody>
      </p:sp>
      <p:sp>
        <p:nvSpPr>
          <p:cNvPr id="51" name="Picture Placeholder 48">
            <a:extLst>
              <a:ext uri="{FF2B5EF4-FFF2-40B4-BE49-F238E27FC236}">
                <a16:creationId xmlns:a16="http://schemas.microsoft.com/office/drawing/2014/main" id="{32564D62-95FE-EE4B-2A3F-F066B6422185}"/>
              </a:ext>
            </a:extLst>
          </p:cNvPr>
          <p:cNvSpPr>
            <a:spLocks noGrp="1" noChangeAspect="1"/>
          </p:cNvSpPr>
          <p:nvPr>
            <p:ph type="pic" sz="quarter" idx="17"/>
          </p:nvPr>
        </p:nvSpPr>
        <p:spPr>
          <a:xfrm>
            <a:off x="5825999" y="2123433"/>
            <a:ext cx="540000" cy="431839"/>
          </a:xfrm>
          <a:noFill/>
        </p:spPr>
        <p:txBody>
          <a:bodyPr anchor="ctr">
            <a:normAutofit/>
          </a:bodyPr>
          <a:lstStyle>
            <a:lvl1pPr marL="0" indent="0" algn="ctr">
              <a:buNone/>
              <a:defRPr sz="800"/>
            </a:lvl1pPr>
          </a:lstStyle>
          <a:p>
            <a:endParaRPr lang="en-IN"/>
          </a:p>
        </p:txBody>
      </p:sp>
      <p:sp>
        <p:nvSpPr>
          <p:cNvPr id="52" name="Picture Placeholder 48">
            <a:extLst>
              <a:ext uri="{FF2B5EF4-FFF2-40B4-BE49-F238E27FC236}">
                <a16:creationId xmlns:a16="http://schemas.microsoft.com/office/drawing/2014/main" id="{E539E850-A515-972A-8E87-391C554973DA}"/>
              </a:ext>
            </a:extLst>
          </p:cNvPr>
          <p:cNvSpPr>
            <a:spLocks noGrp="1" noChangeAspect="1"/>
          </p:cNvSpPr>
          <p:nvPr>
            <p:ph type="pic" sz="quarter" idx="18"/>
          </p:nvPr>
        </p:nvSpPr>
        <p:spPr>
          <a:xfrm>
            <a:off x="8164542" y="2123433"/>
            <a:ext cx="540000" cy="431839"/>
          </a:xfrm>
          <a:noFill/>
        </p:spPr>
        <p:txBody>
          <a:bodyPr anchor="ctr">
            <a:normAutofit/>
          </a:bodyPr>
          <a:lstStyle>
            <a:lvl1pPr marL="0" indent="0" algn="ctr">
              <a:buNone/>
              <a:defRPr sz="800"/>
            </a:lvl1pPr>
          </a:lstStyle>
          <a:p>
            <a:endParaRPr lang="en-IN"/>
          </a:p>
        </p:txBody>
      </p:sp>
      <p:sp>
        <p:nvSpPr>
          <p:cNvPr id="53" name="Picture Placeholder 48">
            <a:extLst>
              <a:ext uri="{FF2B5EF4-FFF2-40B4-BE49-F238E27FC236}">
                <a16:creationId xmlns:a16="http://schemas.microsoft.com/office/drawing/2014/main" id="{D66F90DB-DDB7-6EF7-163C-15AD53152258}"/>
              </a:ext>
            </a:extLst>
          </p:cNvPr>
          <p:cNvSpPr>
            <a:spLocks noGrp="1" noChangeAspect="1"/>
          </p:cNvSpPr>
          <p:nvPr>
            <p:ph type="pic" sz="quarter" idx="19"/>
          </p:nvPr>
        </p:nvSpPr>
        <p:spPr>
          <a:xfrm>
            <a:off x="10503084" y="2123433"/>
            <a:ext cx="540000" cy="431839"/>
          </a:xfrm>
          <a:noFill/>
        </p:spPr>
        <p:txBody>
          <a:bodyPr anchor="ctr">
            <a:normAutofit/>
          </a:bodyPr>
          <a:lstStyle>
            <a:lvl1pPr marL="0" indent="0" algn="ctr">
              <a:buNone/>
              <a:defRPr sz="800"/>
            </a:lvl1pPr>
          </a:lstStyle>
          <a:p>
            <a:endParaRPr lang="en-IN"/>
          </a:p>
        </p:txBody>
      </p:sp>
      <p:sp>
        <p:nvSpPr>
          <p:cNvPr id="2" name="Rectangle: Rounded Corners 1">
            <a:extLst>
              <a:ext uri="{FF2B5EF4-FFF2-40B4-BE49-F238E27FC236}">
                <a16:creationId xmlns:a16="http://schemas.microsoft.com/office/drawing/2014/main" id="{59706C4A-939E-EECD-2DCE-513A4B8E90F4}"/>
              </a:ext>
            </a:extLst>
          </p:cNvPr>
          <p:cNvSpPr/>
          <p:nvPr userDrawn="1"/>
        </p:nvSpPr>
        <p:spPr>
          <a:xfrm>
            <a:off x="2695885"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07</a:t>
            </a:r>
          </a:p>
        </p:txBody>
      </p:sp>
      <p:sp>
        <p:nvSpPr>
          <p:cNvPr id="3" name="Rectangle: Rounded Corners 2">
            <a:extLst>
              <a:ext uri="{FF2B5EF4-FFF2-40B4-BE49-F238E27FC236}">
                <a16:creationId xmlns:a16="http://schemas.microsoft.com/office/drawing/2014/main" id="{5509B451-6298-0332-4FA1-F116839C8621}"/>
              </a:ext>
            </a:extLst>
          </p:cNvPr>
          <p:cNvSpPr/>
          <p:nvPr userDrawn="1"/>
        </p:nvSpPr>
        <p:spPr>
          <a:xfrm>
            <a:off x="5034427"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08</a:t>
            </a:r>
          </a:p>
        </p:txBody>
      </p:sp>
      <p:sp>
        <p:nvSpPr>
          <p:cNvPr id="4" name="Rectangle: Rounded Corners 3">
            <a:extLst>
              <a:ext uri="{FF2B5EF4-FFF2-40B4-BE49-F238E27FC236}">
                <a16:creationId xmlns:a16="http://schemas.microsoft.com/office/drawing/2014/main" id="{A4B0C20D-3D3F-FD44-EF59-5ACF42F4DC61}"/>
              </a:ext>
            </a:extLst>
          </p:cNvPr>
          <p:cNvSpPr/>
          <p:nvPr userDrawn="1"/>
        </p:nvSpPr>
        <p:spPr>
          <a:xfrm>
            <a:off x="7372970"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09</a:t>
            </a:r>
          </a:p>
        </p:txBody>
      </p:sp>
      <p:sp>
        <p:nvSpPr>
          <p:cNvPr id="5" name="Rectangle: Rounded Corners 4">
            <a:extLst>
              <a:ext uri="{FF2B5EF4-FFF2-40B4-BE49-F238E27FC236}">
                <a16:creationId xmlns:a16="http://schemas.microsoft.com/office/drawing/2014/main" id="{4CEDF7F7-19D6-FCDC-43E7-F8376B03ECD5}"/>
              </a:ext>
            </a:extLst>
          </p:cNvPr>
          <p:cNvSpPr/>
          <p:nvPr userDrawn="1"/>
        </p:nvSpPr>
        <p:spPr>
          <a:xfrm>
            <a:off x="9711512"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10</a:t>
            </a:r>
          </a:p>
        </p:txBody>
      </p:sp>
      <p:sp>
        <p:nvSpPr>
          <p:cNvPr id="6" name="Rectangle: Rounded Corners 5">
            <a:extLst>
              <a:ext uri="{FF2B5EF4-FFF2-40B4-BE49-F238E27FC236}">
                <a16:creationId xmlns:a16="http://schemas.microsoft.com/office/drawing/2014/main" id="{F16675A7-6B3A-F3DD-C20C-74550C9F5CF8}"/>
              </a:ext>
            </a:extLst>
          </p:cNvPr>
          <p:cNvSpPr/>
          <p:nvPr userDrawn="1"/>
        </p:nvSpPr>
        <p:spPr>
          <a:xfrm>
            <a:off x="357343"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1" dirty="0">
                <a:gradFill>
                  <a:gsLst>
                    <a:gs pos="0">
                      <a:srgbClr val="05B5E5"/>
                    </a:gs>
                    <a:gs pos="100000">
                      <a:srgbClr val="69EEDE"/>
                    </a:gs>
                  </a:gsLst>
                  <a:lin ang="2700000" scaled="1"/>
                </a:gradFill>
              </a:rPr>
              <a:t>06</a:t>
            </a:r>
          </a:p>
        </p:txBody>
      </p:sp>
      <p:sp>
        <p:nvSpPr>
          <p:cNvPr id="7" name="Oval 6">
            <a:extLst>
              <a:ext uri="{FF2B5EF4-FFF2-40B4-BE49-F238E27FC236}">
                <a16:creationId xmlns:a16="http://schemas.microsoft.com/office/drawing/2014/main" id="{FB44F711-5905-3F9C-E912-EC8B8C320660}"/>
              </a:ext>
            </a:extLst>
          </p:cNvPr>
          <p:cNvSpPr>
            <a:spLocks noChangeAspect="1"/>
          </p:cNvSpPr>
          <p:nvPr userDrawn="1"/>
        </p:nvSpPr>
        <p:spPr>
          <a:xfrm>
            <a:off x="968915" y="4341361"/>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912916C-1974-9884-E117-E68823F32F03}"/>
              </a:ext>
            </a:extLst>
          </p:cNvPr>
          <p:cNvSpPr>
            <a:spLocks noChangeAspect="1"/>
          </p:cNvSpPr>
          <p:nvPr userDrawn="1"/>
        </p:nvSpPr>
        <p:spPr>
          <a:xfrm>
            <a:off x="3307457" y="4341361"/>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9A586F8-CE1B-6BB0-1961-E9C8FC9DD0A4}"/>
              </a:ext>
            </a:extLst>
          </p:cNvPr>
          <p:cNvSpPr>
            <a:spLocks noChangeAspect="1"/>
          </p:cNvSpPr>
          <p:nvPr userDrawn="1"/>
        </p:nvSpPr>
        <p:spPr>
          <a:xfrm>
            <a:off x="5645999" y="4341361"/>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C67150C-C69B-53FB-758E-96653671F885}"/>
              </a:ext>
            </a:extLst>
          </p:cNvPr>
          <p:cNvSpPr>
            <a:spLocks noChangeAspect="1"/>
          </p:cNvSpPr>
          <p:nvPr userDrawn="1"/>
        </p:nvSpPr>
        <p:spPr>
          <a:xfrm>
            <a:off x="7984542" y="4341361"/>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AE9E834-D700-FBC1-3269-9BC908E3FD60}"/>
              </a:ext>
            </a:extLst>
          </p:cNvPr>
          <p:cNvSpPr>
            <a:spLocks noChangeAspect="1"/>
          </p:cNvSpPr>
          <p:nvPr userDrawn="1"/>
        </p:nvSpPr>
        <p:spPr>
          <a:xfrm>
            <a:off x="10323084" y="4341361"/>
            <a:ext cx="900000" cy="90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Placeholder 41">
            <a:extLst>
              <a:ext uri="{FF2B5EF4-FFF2-40B4-BE49-F238E27FC236}">
                <a16:creationId xmlns:a16="http://schemas.microsoft.com/office/drawing/2014/main" id="{AFC30B0D-6E23-25DF-D67E-B7C6252C19DD}"/>
              </a:ext>
            </a:extLst>
          </p:cNvPr>
          <p:cNvSpPr>
            <a:spLocks noGrp="1"/>
          </p:cNvSpPr>
          <p:nvPr>
            <p:ph type="body" sz="quarter" idx="20"/>
          </p:nvPr>
        </p:nvSpPr>
        <p:spPr>
          <a:xfrm>
            <a:off x="531503"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4" name="Text Placeholder 41">
            <a:extLst>
              <a:ext uri="{FF2B5EF4-FFF2-40B4-BE49-F238E27FC236}">
                <a16:creationId xmlns:a16="http://schemas.microsoft.com/office/drawing/2014/main" id="{567ECEF1-4659-4AAD-B7C1-2D60CDCFE0D4}"/>
              </a:ext>
            </a:extLst>
          </p:cNvPr>
          <p:cNvSpPr>
            <a:spLocks noGrp="1"/>
          </p:cNvSpPr>
          <p:nvPr>
            <p:ph type="body" sz="quarter" idx="21"/>
          </p:nvPr>
        </p:nvSpPr>
        <p:spPr>
          <a:xfrm>
            <a:off x="2870045"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5" name="Text Placeholder 41">
            <a:extLst>
              <a:ext uri="{FF2B5EF4-FFF2-40B4-BE49-F238E27FC236}">
                <a16:creationId xmlns:a16="http://schemas.microsoft.com/office/drawing/2014/main" id="{AF10336D-488F-169C-B9CF-543075BC56EC}"/>
              </a:ext>
            </a:extLst>
          </p:cNvPr>
          <p:cNvSpPr>
            <a:spLocks noGrp="1"/>
          </p:cNvSpPr>
          <p:nvPr>
            <p:ph type="body" sz="quarter" idx="22"/>
          </p:nvPr>
        </p:nvSpPr>
        <p:spPr>
          <a:xfrm>
            <a:off x="5208587"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6" name="Text Placeholder 41">
            <a:extLst>
              <a:ext uri="{FF2B5EF4-FFF2-40B4-BE49-F238E27FC236}">
                <a16:creationId xmlns:a16="http://schemas.microsoft.com/office/drawing/2014/main" id="{40AA260A-8877-0E1F-E37D-F8D2A0D6E6A2}"/>
              </a:ext>
            </a:extLst>
          </p:cNvPr>
          <p:cNvSpPr>
            <a:spLocks noGrp="1"/>
          </p:cNvSpPr>
          <p:nvPr>
            <p:ph type="body" sz="quarter" idx="23"/>
          </p:nvPr>
        </p:nvSpPr>
        <p:spPr>
          <a:xfrm>
            <a:off x="7547130"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9" name="Text Placeholder 41">
            <a:extLst>
              <a:ext uri="{FF2B5EF4-FFF2-40B4-BE49-F238E27FC236}">
                <a16:creationId xmlns:a16="http://schemas.microsoft.com/office/drawing/2014/main" id="{7DFAFB36-9687-46FF-94E7-DC267C85E51D}"/>
              </a:ext>
            </a:extLst>
          </p:cNvPr>
          <p:cNvSpPr>
            <a:spLocks noGrp="1"/>
          </p:cNvSpPr>
          <p:nvPr>
            <p:ph type="body" sz="quarter" idx="24"/>
          </p:nvPr>
        </p:nvSpPr>
        <p:spPr>
          <a:xfrm>
            <a:off x="9885672"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20" name="Picture Placeholder 48">
            <a:extLst>
              <a:ext uri="{FF2B5EF4-FFF2-40B4-BE49-F238E27FC236}">
                <a16:creationId xmlns:a16="http://schemas.microsoft.com/office/drawing/2014/main" id="{0AADDF99-6417-BD86-2753-416AFEA7B1D8}"/>
              </a:ext>
            </a:extLst>
          </p:cNvPr>
          <p:cNvSpPr>
            <a:spLocks noGrp="1" noChangeAspect="1"/>
          </p:cNvSpPr>
          <p:nvPr>
            <p:ph type="pic" sz="quarter" idx="25"/>
          </p:nvPr>
        </p:nvSpPr>
        <p:spPr>
          <a:xfrm>
            <a:off x="1148915" y="4575442"/>
            <a:ext cx="540000" cy="431839"/>
          </a:xfrm>
          <a:noFill/>
        </p:spPr>
        <p:txBody>
          <a:bodyPr anchor="ctr">
            <a:normAutofit/>
          </a:bodyPr>
          <a:lstStyle>
            <a:lvl1pPr marL="0" indent="0" algn="ctr">
              <a:buNone/>
              <a:defRPr sz="800"/>
            </a:lvl1pPr>
          </a:lstStyle>
          <a:p>
            <a:endParaRPr lang="en-IN"/>
          </a:p>
        </p:txBody>
      </p:sp>
      <p:sp>
        <p:nvSpPr>
          <p:cNvPr id="21" name="Picture Placeholder 48">
            <a:extLst>
              <a:ext uri="{FF2B5EF4-FFF2-40B4-BE49-F238E27FC236}">
                <a16:creationId xmlns:a16="http://schemas.microsoft.com/office/drawing/2014/main" id="{8427E183-1644-FCB3-07DD-D9116F6D5DC7}"/>
              </a:ext>
            </a:extLst>
          </p:cNvPr>
          <p:cNvSpPr>
            <a:spLocks noGrp="1" noChangeAspect="1"/>
          </p:cNvSpPr>
          <p:nvPr>
            <p:ph type="pic" sz="quarter" idx="26"/>
          </p:nvPr>
        </p:nvSpPr>
        <p:spPr>
          <a:xfrm>
            <a:off x="3487457" y="4575442"/>
            <a:ext cx="540000" cy="431839"/>
          </a:xfrm>
          <a:noFill/>
        </p:spPr>
        <p:txBody>
          <a:bodyPr anchor="ctr">
            <a:normAutofit/>
          </a:bodyPr>
          <a:lstStyle>
            <a:lvl1pPr marL="0" indent="0" algn="ctr">
              <a:buNone/>
              <a:defRPr sz="800"/>
            </a:lvl1pPr>
          </a:lstStyle>
          <a:p>
            <a:endParaRPr lang="en-IN"/>
          </a:p>
        </p:txBody>
      </p:sp>
      <p:sp>
        <p:nvSpPr>
          <p:cNvPr id="22" name="Picture Placeholder 48">
            <a:extLst>
              <a:ext uri="{FF2B5EF4-FFF2-40B4-BE49-F238E27FC236}">
                <a16:creationId xmlns:a16="http://schemas.microsoft.com/office/drawing/2014/main" id="{43A53363-5A20-C639-6270-48460D8298BD}"/>
              </a:ext>
            </a:extLst>
          </p:cNvPr>
          <p:cNvSpPr>
            <a:spLocks noGrp="1" noChangeAspect="1"/>
          </p:cNvSpPr>
          <p:nvPr>
            <p:ph type="pic" sz="quarter" idx="27"/>
          </p:nvPr>
        </p:nvSpPr>
        <p:spPr>
          <a:xfrm>
            <a:off x="5825999" y="4575442"/>
            <a:ext cx="540000" cy="431839"/>
          </a:xfrm>
          <a:noFill/>
        </p:spPr>
        <p:txBody>
          <a:bodyPr anchor="ctr">
            <a:normAutofit/>
          </a:bodyPr>
          <a:lstStyle>
            <a:lvl1pPr marL="0" indent="0" algn="ctr">
              <a:buNone/>
              <a:defRPr sz="800"/>
            </a:lvl1pPr>
          </a:lstStyle>
          <a:p>
            <a:endParaRPr lang="en-IN"/>
          </a:p>
        </p:txBody>
      </p:sp>
      <p:sp>
        <p:nvSpPr>
          <p:cNvPr id="23" name="Picture Placeholder 48">
            <a:extLst>
              <a:ext uri="{FF2B5EF4-FFF2-40B4-BE49-F238E27FC236}">
                <a16:creationId xmlns:a16="http://schemas.microsoft.com/office/drawing/2014/main" id="{A1804960-C247-DBA8-A141-7E26319F2A27}"/>
              </a:ext>
            </a:extLst>
          </p:cNvPr>
          <p:cNvSpPr>
            <a:spLocks noGrp="1" noChangeAspect="1"/>
          </p:cNvSpPr>
          <p:nvPr>
            <p:ph type="pic" sz="quarter" idx="28"/>
          </p:nvPr>
        </p:nvSpPr>
        <p:spPr>
          <a:xfrm>
            <a:off x="8164542" y="4575442"/>
            <a:ext cx="540000" cy="431839"/>
          </a:xfrm>
          <a:noFill/>
        </p:spPr>
        <p:txBody>
          <a:bodyPr anchor="ctr">
            <a:normAutofit/>
          </a:bodyPr>
          <a:lstStyle>
            <a:lvl1pPr marL="0" indent="0" algn="ctr">
              <a:buNone/>
              <a:defRPr sz="800"/>
            </a:lvl1pPr>
          </a:lstStyle>
          <a:p>
            <a:endParaRPr lang="en-IN"/>
          </a:p>
        </p:txBody>
      </p:sp>
      <p:sp>
        <p:nvSpPr>
          <p:cNvPr id="24" name="Picture Placeholder 48">
            <a:extLst>
              <a:ext uri="{FF2B5EF4-FFF2-40B4-BE49-F238E27FC236}">
                <a16:creationId xmlns:a16="http://schemas.microsoft.com/office/drawing/2014/main" id="{9CF68F1E-44A7-64E2-A458-860993BED084}"/>
              </a:ext>
            </a:extLst>
          </p:cNvPr>
          <p:cNvSpPr>
            <a:spLocks noGrp="1" noChangeAspect="1"/>
          </p:cNvSpPr>
          <p:nvPr>
            <p:ph type="pic" sz="quarter" idx="29"/>
          </p:nvPr>
        </p:nvSpPr>
        <p:spPr>
          <a:xfrm>
            <a:off x="10503084" y="4575442"/>
            <a:ext cx="540000" cy="431839"/>
          </a:xfrm>
          <a:noFill/>
        </p:spPr>
        <p:txBody>
          <a:bodyPr anchor="ctr">
            <a:normAutofit/>
          </a:bodyPr>
          <a:lstStyle>
            <a:lvl1pPr marL="0" indent="0" algn="ctr">
              <a:buNone/>
              <a:defRPr sz="800"/>
            </a:lvl1pPr>
          </a:lstStyle>
          <a:p>
            <a:endParaRPr lang="en-IN"/>
          </a:p>
        </p:txBody>
      </p:sp>
    </p:spTree>
    <p:extLst>
      <p:ext uri="{BB962C8B-B14F-4D97-AF65-F5344CB8AC3E}">
        <p14:creationId xmlns:p14="http://schemas.microsoft.com/office/powerpoint/2010/main" val="118934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fade">
                                      <p:cBhvr>
                                        <p:cTn id="17" dur="500"/>
                                        <p:tgtEl>
                                          <p:spTgt spid="42">
                                            <p:txEl>
                                              <p:pRg st="0" end="0"/>
                                            </p:txEl>
                                          </p:spTgt>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xEl>
                                              <p:pRg st="0" end="0"/>
                                            </p:txEl>
                                          </p:spTgt>
                                        </p:tgtEl>
                                        <p:attrNameLst>
                                          <p:attrName>style.visibility</p:attrName>
                                        </p:attrNameLst>
                                      </p:cBhvr>
                                      <p:to>
                                        <p:strVal val="visible"/>
                                      </p:to>
                                    </p:set>
                                    <p:animEffect transition="in" filter="fade">
                                      <p:cBhvr>
                                        <p:cTn id="45" dur="500"/>
                                        <p:tgtEl>
                                          <p:spTgt spid="44">
                                            <p:txEl>
                                              <p:pRg st="0" end="0"/>
                                            </p:txEl>
                                          </p:spTgt>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xEl>
                                              <p:pRg st="0" end="0"/>
                                            </p:txEl>
                                          </p:spTgt>
                                        </p:tgtEl>
                                        <p:attrNameLst>
                                          <p:attrName>style.visibility</p:attrName>
                                        </p:attrNameLst>
                                      </p:cBhvr>
                                      <p:to>
                                        <p:strVal val="visible"/>
                                      </p:to>
                                    </p:set>
                                    <p:animEffect transition="in" filter="fade">
                                      <p:cBhvr>
                                        <p:cTn id="59" dur="500"/>
                                        <p:tgtEl>
                                          <p:spTgt spid="45">
                                            <p:txEl>
                                              <p:pRg st="0" end="0"/>
                                            </p:txEl>
                                          </p:spTgt>
                                        </p:tgtEl>
                                      </p:cBhvr>
                                    </p:animEffect>
                                  </p:childTnLst>
                                </p:cTn>
                              </p:par>
                              <p:par>
                                <p:cTn id="60" presetID="10" presetClass="entr" presetSubtype="0" fill="hold" grpId="0" nodeType="withEffect" nodePh="1">
                                  <p:stCondLst>
                                    <p:cond delay="0"/>
                                  </p:stCondLst>
                                  <p:endCondLst>
                                    <p:cond evt="begin" delay="0">
                                      <p:tn val="60"/>
                                    </p:cond>
                                  </p:end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xEl>
                                              <p:pRg st="0" end="0"/>
                                            </p:txEl>
                                          </p:spTgt>
                                        </p:tgtEl>
                                        <p:attrNameLst>
                                          <p:attrName>style.visibility</p:attrName>
                                        </p:attrNameLst>
                                      </p:cBhvr>
                                      <p:to>
                                        <p:strVal val="visible"/>
                                      </p:to>
                                    </p:set>
                                    <p:animEffect transition="in" filter="fade">
                                      <p:cBhvr>
                                        <p:cTn id="73" dur="500"/>
                                        <p:tgtEl>
                                          <p:spTgt spid="46">
                                            <p:txEl>
                                              <p:pRg st="0" end="0"/>
                                            </p:txEl>
                                          </p:spTgt>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txEl>
                                              <p:pRg st="0" end="0"/>
                                            </p:txEl>
                                          </p:spTgt>
                                        </p:tgtEl>
                                        <p:attrNameLst>
                                          <p:attrName>style.visibility</p:attrName>
                                        </p:attrNameLst>
                                      </p:cBhvr>
                                      <p:to>
                                        <p:strVal val="visible"/>
                                      </p:to>
                                    </p:set>
                                    <p:animEffect transition="in" filter="fade">
                                      <p:cBhvr>
                                        <p:cTn id="87" dur="500"/>
                                        <p:tgtEl>
                                          <p:spTgt spid="13">
                                            <p:txEl>
                                              <p:pRg st="0" end="0"/>
                                            </p:txEl>
                                          </p:spTgt>
                                        </p:tgtEl>
                                      </p:cBhvr>
                                    </p:animEffect>
                                  </p:childTnLst>
                                </p:cTn>
                              </p:par>
                              <p:par>
                                <p:cTn id="88" presetID="10" presetClass="entr" presetSubtype="0" fill="hold" grpId="0" nodeType="withEffect" nodePh="1">
                                  <p:stCondLst>
                                    <p:cond delay="0"/>
                                  </p:stCondLst>
                                  <p:endCondLst>
                                    <p:cond evt="begin" delay="0">
                                      <p:tn val="88"/>
                                    </p:cond>
                                  </p:end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fade">
                                      <p:cBhvr>
                                        <p:cTn id="95" dur="500"/>
                                        <p:tgtEl>
                                          <p:spTgt spid="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500"/>
                                        <p:tgtEl>
                                          <p:spTgt spid="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xEl>
                                              <p:pRg st="0" end="0"/>
                                            </p:txEl>
                                          </p:spTgt>
                                        </p:tgtEl>
                                        <p:attrNameLst>
                                          <p:attrName>style.visibility</p:attrName>
                                        </p:attrNameLst>
                                      </p:cBhvr>
                                      <p:to>
                                        <p:strVal val="visible"/>
                                      </p:to>
                                    </p:set>
                                    <p:animEffect transition="in" filter="fade">
                                      <p:cBhvr>
                                        <p:cTn id="101" dur="500"/>
                                        <p:tgtEl>
                                          <p:spTgt spid="14">
                                            <p:txEl>
                                              <p:pRg st="0" end="0"/>
                                            </p:txEl>
                                          </p:spTgt>
                                        </p:tgtEl>
                                      </p:cBhvr>
                                    </p:animEffect>
                                  </p:childTnLst>
                                </p:cTn>
                              </p:par>
                              <p:par>
                                <p:cTn id="102" presetID="10" presetClass="entr" presetSubtype="0" fill="hold" grpId="0" nodeType="withEffect" nodePh="1">
                                  <p:stCondLst>
                                    <p:cond delay="0"/>
                                  </p:stCondLst>
                                  <p:endCondLst>
                                    <p:cond evt="begin" delay="0">
                                      <p:tn val="102"/>
                                    </p:cond>
                                  </p:end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fade">
                                      <p:cBhvr>
                                        <p:cTn id="109" dur="500"/>
                                        <p:tgtEl>
                                          <p:spTgt spid="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par>
                                <p:cTn id="116" presetID="10" presetClass="entr" presetSubtype="0" fill="hold" grpId="0" nodeType="withEffect" nodePh="1">
                                  <p:stCondLst>
                                    <p:cond delay="0"/>
                                  </p:stCondLst>
                                  <p:endCondLst>
                                    <p:cond evt="begin" delay="0">
                                      <p:tn val="116"/>
                                    </p:cond>
                                  </p:endCondLst>
                                  <p:childTnLst>
                                    <p:set>
                                      <p:cBhvr>
                                        <p:cTn id="117" dur="1" fill="hold">
                                          <p:stCondLst>
                                            <p:cond delay="0"/>
                                          </p:stCondLst>
                                        </p:cTn>
                                        <p:tgtEl>
                                          <p:spTgt spid="22"/>
                                        </p:tgtEl>
                                        <p:attrNameLst>
                                          <p:attrName>style.visibility</p:attrName>
                                        </p:attrNameLst>
                                      </p:cBhvr>
                                      <p:to>
                                        <p:strVal val="visible"/>
                                      </p:to>
                                    </p:set>
                                    <p:animEffect transition="in" filter="fade">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fade">
                                      <p:cBhvr>
                                        <p:cTn id="123" dur="500"/>
                                        <p:tgtEl>
                                          <p:spTgt spid="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fade">
                                      <p:cBhvr>
                                        <p:cTn id="126" dur="500"/>
                                        <p:tgtEl>
                                          <p:spTgt spid="1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6">
                                            <p:txEl>
                                              <p:pRg st="0" end="0"/>
                                            </p:txEl>
                                          </p:spTgt>
                                        </p:tgtEl>
                                        <p:attrNameLst>
                                          <p:attrName>style.visibility</p:attrName>
                                        </p:attrNameLst>
                                      </p:cBhvr>
                                      <p:to>
                                        <p:strVal val="visible"/>
                                      </p:to>
                                    </p:set>
                                    <p:animEffect transition="in" filter="fade">
                                      <p:cBhvr>
                                        <p:cTn id="129" dur="500"/>
                                        <p:tgtEl>
                                          <p:spTgt spid="16">
                                            <p:txEl>
                                              <p:pRg st="0" end="0"/>
                                            </p:txEl>
                                          </p:spTgt>
                                        </p:tgtEl>
                                      </p:cBhvr>
                                    </p:animEffect>
                                  </p:childTnLst>
                                </p:cTn>
                              </p:par>
                              <p:par>
                                <p:cTn id="130" presetID="10" presetClass="entr" presetSubtype="0" fill="hold" grpId="0" nodeType="withEffect" nodePh="1">
                                  <p:stCondLst>
                                    <p:cond delay="0"/>
                                  </p:stCondLst>
                                  <p:endCondLst>
                                    <p:cond evt="begin" delay="0">
                                      <p:tn val="130"/>
                                    </p:cond>
                                  </p:end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500"/>
                                        <p:tgtEl>
                                          <p:spTgt spid="2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fade">
                                      <p:cBhvr>
                                        <p:cTn id="140" dur="500"/>
                                        <p:tgtEl>
                                          <p:spTgt spid="1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9">
                                            <p:txEl>
                                              <p:pRg st="0" end="0"/>
                                            </p:txEl>
                                          </p:spTgt>
                                        </p:tgtEl>
                                        <p:attrNameLst>
                                          <p:attrName>style.visibility</p:attrName>
                                        </p:attrNameLst>
                                      </p:cBhvr>
                                      <p:to>
                                        <p:strVal val="visible"/>
                                      </p:to>
                                    </p:set>
                                    <p:animEffect transition="in" filter="fade">
                                      <p:cBhvr>
                                        <p:cTn id="143" dur="500"/>
                                        <p:tgtEl>
                                          <p:spTgt spid="19">
                                            <p:txEl>
                                              <p:pRg st="0" end="0"/>
                                            </p:txEl>
                                          </p:spTgt>
                                        </p:tgtEl>
                                      </p:cBhvr>
                                    </p:animEffect>
                                  </p:childTnLst>
                                </p:cTn>
                              </p:par>
                              <p:par>
                                <p:cTn id="144" presetID="10" presetClass="entr" presetSubtype="0" fill="hold" grpId="0" nodeType="withEffect" nodePh="1">
                                  <p:stCondLst>
                                    <p:cond delay="0"/>
                                  </p:stCondLst>
                                  <p:endCondLst>
                                    <p:cond evt="begin" delay="0">
                                      <p:tn val="144"/>
                                    </p:cond>
                                  </p:endCondLst>
                                  <p:childTnLst>
                                    <p:set>
                                      <p:cBhvr>
                                        <p:cTn id="145" dur="1" fill="hold">
                                          <p:stCondLst>
                                            <p:cond delay="0"/>
                                          </p:stCondLst>
                                        </p:cTn>
                                        <p:tgtEl>
                                          <p:spTgt spid="24"/>
                                        </p:tgtEl>
                                        <p:attrNameLst>
                                          <p:attrName>style.visibility</p:attrName>
                                        </p:attrNameLst>
                                      </p:cBhvr>
                                      <p:to>
                                        <p:strVal val="visible"/>
                                      </p:to>
                                    </p:set>
                                    <p:animEffect transition="in" filter="fade">
                                      <p:cBhvr>
                                        <p:cTn id="1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0" grpId="0" animBg="1"/>
      <p:bldP spid="31" grpId="0" animBg="1"/>
      <p:bldP spid="32" grpId="0" animBg="1"/>
      <p:bldP spid="33" grpId="0" animBg="1"/>
      <p:bldP spid="18" grpId="0" animBg="1"/>
      <p:bldP spid="36" grpId="0" animBg="1"/>
      <p:bldP spid="37" grpId="0" animBg="1"/>
      <p:bldP spid="38" grpId="0" animBg="1"/>
      <p:bldP spid="39" grpId="0" animBg="1"/>
      <p:bldP spid="40" grpId="0" animBg="1"/>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p:bldP spid="50" grpId="0"/>
      <p:bldP spid="51" grpId="0"/>
      <p:bldP spid="52" grpId="0"/>
      <p:bldP spid="53" grpId="0"/>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p:bldP spid="22" grpId="0"/>
      <p:bldP spid="23" grpId="0"/>
      <p:bldP spid="24"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Features_04">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ADD5A22-24BA-02E2-01F2-B39083CB8FA4}"/>
              </a:ext>
            </a:extLst>
          </p:cNvPr>
          <p:cNvSpPr/>
          <p:nvPr userDrawn="1"/>
        </p:nvSpPr>
        <p:spPr>
          <a:xfrm>
            <a:off x="5150" y="170540"/>
            <a:ext cx="387428" cy="957405"/>
          </a:xfrm>
          <a:custGeom>
            <a:avLst/>
            <a:gdLst>
              <a:gd name="connsiteX0" fmla="*/ 0 w 387428"/>
              <a:gd name="connsiteY0" fmla="*/ 0 h 957405"/>
              <a:gd name="connsiteX1" fmla="*/ 8366 w 387428"/>
              <a:gd name="connsiteY1" fmla="*/ 4818 h 957405"/>
              <a:gd name="connsiteX2" fmla="*/ 73505 w 387428"/>
              <a:gd name="connsiteY2" fmla="*/ 68671 h 957405"/>
              <a:gd name="connsiteX3" fmla="*/ 137126 w 387428"/>
              <a:gd name="connsiteY3" fmla="*/ 137333 h 957405"/>
              <a:gd name="connsiteX4" fmla="*/ 271303 w 387428"/>
              <a:gd name="connsiteY4" fmla="*/ 293667 h 957405"/>
              <a:gd name="connsiteX5" fmla="*/ 366123 w 387428"/>
              <a:gd name="connsiteY5" fmla="*/ 423459 h 957405"/>
              <a:gd name="connsiteX6" fmla="*/ 377647 w 387428"/>
              <a:gd name="connsiteY6" fmla="*/ 551831 h 957405"/>
              <a:gd name="connsiteX7" fmla="*/ 254880 w 387428"/>
              <a:gd name="connsiteY7" fmla="*/ 696782 h 957405"/>
              <a:gd name="connsiteX8" fmla="*/ 0 w 387428"/>
              <a:gd name="connsiteY8" fmla="*/ 957405 h 957405"/>
              <a:gd name="connsiteX9" fmla="*/ 0 w 387428"/>
              <a:gd name="connsiteY9" fmla="*/ 700612 h 957405"/>
              <a:gd name="connsiteX10" fmla="*/ 11161 w 387428"/>
              <a:gd name="connsiteY10" fmla="*/ 689200 h 957405"/>
              <a:gd name="connsiteX11" fmla="*/ 133928 w 387428"/>
              <a:gd name="connsiteY11" fmla="*/ 544249 h 957405"/>
              <a:gd name="connsiteX12" fmla="*/ 122404 w 387428"/>
              <a:gd name="connsiteY12" fmla="*/ 415876 h 957405"/>
              <a:gd name="connsiteX13" fmla="*/ 27584 w 387428"/>
              <a:gd name="connsiteY13" fmla="*/ 286084 h 957405"/>
              <a:gd name="connsiteX14" fmla="*/ 0 w 387428"/>
              <a:gd name="connsiteY14" fmla="*/ 253945 h 957405"/>
              <a:gd name="connsiteX15" fmla="*/ 0 w 387428"/>
              <a:gd name="connsiteY15" fmla="*/ 0 h 95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428" h="957405">
                <a:moveTo>
                  <a:pt x="0" y="0"/>
                </a:moveTo>
                <a:lnTo>
                  <a:pt x="8366" y="4818"/>
                </a:lnTo>
                <a:cubicBezTo>
                  <a:pt x="32521" y="22870"/>
                  <a:pt x="52841" y="46817"/>
                  <a:pt x="73505" y="68671"/>
                </a:cubicBezTo>
                <a:cubicBezTo>
                  <a:pt x="94979" y="91231"/>
                  <a:pt x="116244" y="114144"/>
                  <a:pt x="137126" y="137333"/>
                </a:cubicBezTo>
                <a:cubicBezTo>
                  <a:pt x="183203" y="188198"/>
                  <a:pt x="227940" y="240363"/>
                  <a:pt x="271303" y="293667"/>
                </a:cubicBezTo>
                <a:cubicBezTo>
                  <a:pt x="304737" y="334713"/>
                  <a:pt x="341581" y="376116"/>
                  <a:pt x="366123" y="423459"/>
                </a:cubicBezTo>
                <a:cubicBezTo>
                  <a:pt x="386915" y="463600"/>
                  <a:pt x="395728" y="508895"/>
                  <a:pt x="377647" y="551831"/>
                </a:cubicBezTo>
                <a:cubicBezTo>
                  <a:pt x="353455" y="609156"/>
                  <a:pt x="297378" y="653339"/>
                  <a:pt x="254880" y="696782"/>
                </a:cubicBezTo>
                <a:lnTo>
                  <a:pt x="0" y="957405"/>
                </a:lnTo>
                <a:lnTo>
                  <a:pt x="0" y="700612"/>
                </a:lnTo>
                <a:lnTo>
                  <a:pt x="11161" y="689200"/>
                </a:lnTo>
                <a:cubicBezTo>
                  <a:pt x="53659" y="645756"/>
                  <a:pt x="109735" y="601573"/>
                  <a:pt x="133928" y="544249"/>
                </a:cubicBezTo>
                <a:cubicBezTo>
                  <a:pt x="152009" y="501312"/>
                  <a:pt x="143196" y="456018"/>
                  <a:pt x="122404" y="415876"/>
                </a:cubicBezTo>
                <a:cubicBezTo>
                  <a:pt x="97862" y="368534"/>
                  <a:pt x="61018" y="327131"/>
                  <a:pt x="27584" y="286084"/>
                </a:cubicBezTo>
                <a:lnTo>
                  <a:pt x="0" y="253945"/>
                </a:lnTo>
                <a:lnTo>
                  <a:pt x="0" y="0"/>
                </a:lnTo>
                <a:close/>
              </a:path>
            </a:pathLst>
          </a:custGeom>
          <a:gradFill>
            <a:gsLst>
              <a:gs pos="0">
                <a:srgbClr val="05B5E5"/>
              </a:gs>
              <a:gs pos="100000">
                <a:srgbClr val="69EEDE"/>
              </a:gs>
            </a:gsLst>
            <a:lin ang="27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sz="900" b="1"/>
          </a:p>
        </p:txBody>
      </p:sp>
      <p:sp>
        <p:nvSpPr>
          <p:cNvPr id="17" name="Title 16">
            <a:extLst>
              <a:ext uri="{FF2B5EF4-FFF2-40B4-BE49-F238E27FC236}">
                <a16:creationId xmlns:a16="http://schemas.microsoft.com/office/drawing/2014/main" id="{C92F41D5-2530-CF74-F3E7-B65A3352746B}"/>
              </a:ext>
            </a:extLst>
          </p:cNvPr>
          <p:cNvSpPr>
            <a:spLocks noGrp="1"/>
          </p:cNvSpPr>
          <p:nvPr>
            <p:ph type="title"/>
          </p:nvPr>
        </p:nvSpPr>
        <p:spPr>
          <a:xfrm>
            <a:off x="392578" y="171126"/>
            <a:ext cx="11799422" cy="957405"/>
          </a:xfrm>
        </p:spPr>
        <p:txBody>
          <a:bodyPr>
            <a:normAutofit/>
          </a:bodyPr>
          <a:lstStyle>
            <a:lvl1pPr>
              <a:defRPr sz="2800"/>
            </a:lvl1pPr>
          </a:lstStyle>
          <a:p>
            <a:r>
              <a:rPr lang="en-US"/>
              <a:t>Click to edit Master title style</a:t>
            </a:r>
            <a:endParaRPr lang="en-IN"/>
          </a:p>
        </p:txBody>
      </p:sp>
      <p:sp>
        <p:nvSpPr>
          <p:cNvPr id="2" name="Rectangle: Rounded Corners 1">
            <a:extLst>
              <a:ext uri="{FF2B5EF4-FFF2-40B4-BE49-F238E27FC236}">
                <a16:creationId xmlns:a16="http://schemas.microsoft.com/office/drawing/2014/main" id="{F0B9B34F-74DA-D855-7A1D-0C0E154EDFAB}"/>
              </a:ext>
            </a:extLst>
          </p:cNvPr>
          <p:cNvSpPr/>
          <p:nvPr userDrawn="1"/>
        </p:nvSpPr>
        <p:spPr>
          <a:xfrm>
            <a:off x="2695885"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02</a:t>
            </a:r>
          </a:p>
        </p:txBody>
      </p:sp>
      <p:sp>
        <p:nvSpPr>
          <p:cNvPr id="3" name="Rectangle: Rounded Corners 2">
            <a:extLst>
              <a:ext uri="{FF2B5EF4-FFF2-40B4-BE49-F238E27FC236}">
                <a16:creationId xmlns:a16="http://schemas.microsoft.com/office/drawing/2014/main" id="{70B4597D-2D5E-5FDB-61AC-9B75AF4CA487}"/>
              </a:ext>
            </a:extLst>
          </p:cNvPr>
          <p:cNvSpPr/>
          <p:nvPr userDrawn="1"/>
        </p:nvSpPr>
        <p:spPr>
          <a:xfrm>
            <a:off x="5034427"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03</a:t>
            </a:r>
          </a:p>
        </p:txBody>
      </p:sp>
      <p:sp>
        <p:nvSpPr>
          <p:cNvPr id="4" name="Rectangle: Rounded Corners 3">
            <a:extLst>
              <a:ext uri="{FF2B5EF4-FFF2-40B4-BE49-F238E27FC236}">
                <a16:creationId xmlns:a16="http://schemas.microsoft.com/office/drawing/2014/main" id="{859887C8-BC48-4DD3-288F-1A7FF791D4A0}"/>
              </a:ext>
            </a:extLst>
          </p:cNvPr>
          <p:cNvSpPr/>
          <p:nvPr userDrawn="1"/>
        </p:nvSpPr>
        <p:spPr>
          <a:xfrm>
            <a:off x="7372970"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04</a:t>
            </a:r>
          </a:p>
        </p:txBody>
      </p:sp>
      <p:sp>
        <p:nvSpPr>
          <p:cNvPr id="5" name="Rectangle: Rounded Corners 4">
            <a:extLst>
              <a:ext uri="{FF2B5EF4-FFF2-40B4-BE49-F238E27FC236}">
                <a16:creationId xmlns:a16="http://schemas.microsoft.com/office/drawing/2014/main" id="{9093308A-EF7B-01AC-4DF1-9EF5B5C50CBD}"/>
              </a:ext>
            </a:extLst>
          </p:cNvPr>
          <p:cNvSpPr/>
          <p:nvPr userDrawn="1"/>
        </p:nvSpPr>
        <p:spPr>
          <a:xfrm>
            <a:off x="9711512"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05</a:t>
            </a:r>
          </a:p>
        </p:txBody>
      </p:sp>
      <p:sp>
        <p:nvSpPr>
          <p:cNvPr id="6" name="Rectangle: Rounded Corners 5">
            <a:extLst>
              <a:ext uri="{FF2B5EF4-FFF2-40B4-BE49-F238E27FC236}">
                <a16:creationId xmlns:a16="http://schemas.microsoft.com/office/drawing/2014/main" id="{012897F8-670B-E2AD-DBD3-9CF1B918A6BA}"/>
              </a:ext>
            </a:extLst>
          </p:cNvPr>
          <p:cNvSpPr/>
          <p:nvPr userDrawn="1"/>
        </p:nvSpPr>
        <p:spPr>
          <a:xfrm>
            <a:off x="357343" y="1407769"/>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01</a:t>
            </a:r>
          </a:p>
        </p:txBody>
      </p:sp>
      <p:sp>
        <p:nvSpPr>
          <p:cNvPr id="7" name="Oval 6">
            <a:extLst>
              <a:ext uri="{FF2B5EF4-FFF2-40B4-BE49-F238E27FC236}">
                <a16:creationId xmlns:a16="http://schemas.microsoft.com/office/drawing/2014/main" id="{CE73CABA-3BFB-AC0B-E13A-2F6963C9CD39}"/>
              </a:ext>
            </a:extLst>
          </p:cNvPr>
          <p:cNvSpPr>
            <a:spLocks noChangeAspect="1"/>
          </p:cNvSpPr>
          <p:nvPr userDrawn="1"/>
        </p:nvSpPr>
        <p:spPr>
          <a:xfrm>
            <a:off x="968915" y="1889352"/>
            <a:ext cx="900000" cy="900000"/>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8" name="Oval 7">
            <a:extLst>
              <a:ext uri="{FF2B5EF4-FFF2-40B4-BE49-F238E27FC236}">
                <a16:creationId xmlns:a16="http://schemas.microsoft.com/office/drawing/2014/main" id="{95CBBE7F-1A4E-DCF4-F8B5-D2B20A4CE93B}"/>
              </a:ext>
            </a:extLst>
          </p:cNvPr>
          <p:cNvSpPr>
            <a:spLocks noChangeAspect="1"/>
          </p:cNvSpPr>
          <p:nvPr userDrawn="1"/>
        </p:nvSpPr>
        <p:spPr>
          <a:xfrm>
            <a:off x="3307457" y="1889352"/>
            <a:ext cx="900000" cy="900000"/>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9" name="Oval 8">
            <a:extLst>
              <a:ext uri="{FF2B5EF4-FFF2-40B4-BE49-F238E27FC236}">
                <a16:creationId xmlns:a16="http://schemas.microsoft.com/office/drawing/2014/main" id="{D5A4432B-D148-44FB-F9C1-096CC907500E}"/>
              </a:ext>
            </a:extLst>
          </p:cNvPr>
          <p:cNvSpPr>
            <a:spLocks noChangeAspect="1"/>
          </p:cNvSpPr>
          <p:nvPr userDrawn="1"/>
        </p:nvSpPr>
        <p:spPr>
          <a:xfrm>
            <a:off x="5645999" y="1889352"/>
            <a:ext cx="900000" cy="900000"/>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0" name="Oval 9">
            <a:extLst>
              <a:ext uri="{FF2B5EF4-FFF2-40B4-BE49-F238E27FC236}">
                <a16:creationId xmlns:a16="http://schemas.microsoft.com/office/drawing/2014/main" id="{771C29EF-153E-C8A9-95F6-D173FB034A0C}"/>
              </a:ext>
            </a:extLst>
          </p:cNvPr>
          <p:cNvSpPr>
            <a:spLocks noChangeAspect="1"/>
          </p:cNvSpPr>
          <p:nvPr userDrawn="1"/>
        </p:nvSpPr>
        <p:spPr>
          <a:xfrm>
            <a:off x="7984542" y="1889352"/>
            <a:ext cx="900000" cy="900000"/>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1" name="Oval 10">
            <a:extLst>
              <a:ext uri="{FF2B5EF4-FFF2-40B4-BE49-F238E27FC236}">
                <a16:creationId xmlns:a16="http://schemas.microsoft.com/office/drawing/2014/main" id="{7A8B52BB-1D16-597E-1FBA-C4E7B13BCB1B}"/>
              </a:ext>
            </a:extLst>
          </p:cNvPr>
          <p:cNvSpPr>
            <a:spLocks noChangeAspect="1"/>
          </p:cNvSpPr>
          <p:nvPr userDrawn="1"/>
        </p:nvSpPr>
        <p:spPr>
          <a:xfrm>
            <a:off x="10323084" y="1889352"/>
            <a:ext cx="900000" cy="900000"/>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13" name="Text Placeholder 41">
            <a:extLst>
              <a:ext uri="{FF2B5EF4-FFF2-40B4-BE49-F238E27FC236}">
                <a16:creationId xmlns:a16="http://schemas.microsoft.com/office/drawing/2014/main" id="{C0475C82-21CC-E1F6-9413-292F07DFB506}"/>
              </a:ext>
            </a:extLst>
          </p:cNvPr>
          <p:cNvSpPr>
            <a:spLocks noGrp="1"/>
          </p:cNvSpPr>
          <p:nvPr>
            <p:ph type="body" sz="quarter" idx="10"/>
          </p:nvPr>
        </p:nvSpPr>
        <p:spPr>
          <a:xfrm>
            <a:off x="531503"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4" name="Text Placeholder 41">
            <a:extLst>
              <a:ext uri="{FF2B5EF4-FFF2-40B4-BE49-F238E27FC236}">
                <a16:creationId xmlns:a16="http://schemas.microsoft.com/office/drawing/2014/main" id="{D7142281-4E93-6870-C661-3E114EA638EB}"/>
              </a:ext>
            </a:extLst>
          </p:cNvPr>
          <p:cNvSpPr>
            <a:spLocks noGrp="1"/>
          </p:cNvSpPr>
          <p:nvPr>
            <p:ph type="body" sz="quarter" idx="11"/>
          </p:nvPr>
        </p:nvSpPr>
        <p:spPr>
          <a:xfrm>
            <a:off x="2870045"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5" name="Text Placeholder 41">
            <a:extLst>
              <a:ext uri="{FF2B5EF4-FFF2-40B4-BE49-F238E27FC236}">
                <a16:creationId xmlns:a16="http://schemas.microsoft.com/office/drawing/2014/main" id="{0389992C-96F7-1F3C-3FBC-736D0831E069}"/>
              </a:ext>
            </a:extLst>
          </p:cNvPr>
          <p:cNvSpPr>
            <a:spLocks noGrp="1"/>
          </p:cNvSpPr>
          <p:nvPr>
            <p:ph type="body" sz="quarter" idx="12"/>
          </p:nvPr>
        </p:nvSpPr>
        <p:spPr>
          <a:xfrm>
            <a:off x="5208587"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6" name="Text Placeholder 41">
            <a:extLst>
              <a:ext uri="{FF2B5EF4-FFF2-40B4-BE49-F238E27FC236}">
                <a16:creationId xmlns:a16="http://schemas.microsoft.com/office/drawing/2014/main" id="{B5737BB6-48D3-9B56-90E4-53E59E865A54}"/>
              </a:ext>
            </a:extLst>
          </p:cNvPr>
          <p:cNvSpPr>
            <a:spLocks noGrp="1"/>
          </p:cNvSpPr>
          <p:nvPr>
            <p:ph type="body" sz="quarter" idx="13"/>
          </p:nvPr>
        </p:nvSpPr>
        <p:spPr>
          <a:xfrm>
            <a:off x="7547130"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19" name="Text Placeholder 41">
            <a:extLst>
              <a:ext uri="{FF2B5EF4-FFF2-40B4-BE49-F238E27FC236}">
                <a16:creationId xmlns:a16="http://schemas.microsoft.com/office/drawing/2014/main" id="{14A072ED-2F32-1540-1BCE-3BE0E4715A04}"/>
              </a:ext>
            </a:extLst>
          </p:cNvPr>
          <p:cNvSpPr>
            <a:spLocks noGrp="1"/>
          </p:cNvSpPr>
          <p:nvPr>
            <p:ph type="body" sz="quarter" idx="14"/>
          </p:nvPr>
        </p:nvSpPr>
        <p:spPr>
          <a:xfrm>
            <a:off x="9885672" y="2889396"/>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20" name="Picture Placeholder 48">
            <a:extLst>
              <a:ext uri="{FF2B5EF4-FFF2-40B4-BE49-F238E27FC236}">
                <a16:creationId xmlns:a16="http://schemas.microsoft.com/office/drawing/2014/main" id="{8EDCAE22-CB75-B37D-5661-58B220FA5DD6}"/>
              </a:ext>
            </a:extLst>
          </p:cNvPr>
          <p:cNvSpPr>
            <a:spLocks noGrp="1" noChangeAspect="1"/>
          </p:cNvSpPr>
          <p:nvPr>
            <p:ph type="pic" sz="quarter" idx="15"/>
          </p:nvPr>
        </p:nvSpPr>
        <p:spPr>
          <a:xfrm>
            <a:off x="1148915" y="2123433"/>
            <a:ext cx="540000" cy="431839"/>
          </a:xfrm>
          <a:noFill/>
        </p:spPr>
        <p:txBody>
          <a:bodyPr anchor="ctr">
            <a:normAutofit/>
          </a:bodyPr>
          <a:lstStyle>
            <a:lvl1pPr marL="0" indent="0" algn="ctr">
              <a:buNone/>
              <a:defRPr sz="800">
                <a:solidFill>
                  <a:schemeClr val="bg1"/>
                </a:solidFill>
              </a:defRPr>
            </a:lvl1pPr>
          </a:lstStyle>
          <a:p>
            <a:endParaRPr lang="en-IN" dirty="0"/>
          </a:p>
        </p:txBody>
      </p:sp>
      <p:sp>
        <p:nvSpPr>
          <p:cNvPr id="21" name="Picture Placeholder 48">
            <a:extLst>
              <a:ext uri="{FF2B5EF4-FFF2-40B4-BE49-F238E27FC236}">
                <a16:creationId xmlns:a16="http://schemas.microsoft.com/office/drawing/2014/main" id="{965CC7BA-35DE-DF33-D9CC-FE478633ECF2}"/>
              </a:ext>
            </a:extLst>
          </p:cNvPr>
          <p:cNvSpPr>
            <a:spLocks noGrp="1" noChangeAspect="1"/>
          </p:cNvSpPr>
          <p:nvPr>
            <p:ph type="pic" sz="quarter" idx="16"/>
          </p:nvPr>
        </p:nvSpPr>
        <p:spPr>
          <a:xfrm>
            <a:off x="3487457" y="2123433"/>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22" name="Picture Placeholder 48">
            <a:extLst>
              <a:ext uri="{FF2B5EF4-FFF2-40B4-BE49-F238E27FC236}">
                <a16:creationId xmlns:a16="http://schemas.microsoft.com/office/drawing/2014/main" id="{CAE4B71C-6750-5E38-EAE4-EBC3F504E94B}"/>
              </a:ext>
            </a:extLst>
          </p:cNvPr>
          <p:cNvSpPr>
            <a:spLocks noGrp="1" noChangeAspect="1"/>
          </p:cNvSpPr>
          <p:nvPr>
            <p:ph type="pic" sz="quarter" idx="17"/>
          </p:nvPr>
        </p:nvSpPr>
        <p:spPr>
          <a:xfrm>
            <a:off x="5825999" y="2123433"/>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23" name="Picture Placeholder 48">
            <a:extLst>
              <a:ext uri="{FF2B5EF4-FFF2-40B4-BE49-F238E27FC236}">
                <a16:creationId xmlns:a16="http://schemas.microsoft.com/office/drawing/2014/main" id="{14F1126D-2CEE-B9B9-E246-43D40CF7ECC4}"/>
              </a:ext>
            </a:extLst>
          </p:cNvPr>
          <p:cNvSpPr>
            <a:spLocks noGrp="1" noChangeAspect="1"/>
          </p:cNvSpPr>
          <p:nvPr>
            <p:ph type="pic" sz="quarter" idx="18"/>
          </p:nvPr>
        </p:nvSpPr>
        <p:spPr>
          <a:xfrm>
            <a:off x="8164542" y="2123433"/>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24" name="Picture Placeholder 48">
            <a:extLst>
              <a:ext uri="{FF2B5EF4-FFF2-40B4-BE49-F238E27FC236}">
                <a16:creationId xmlns:a16="http://schemas.microsoft.com/office/drawing/2014/main" id="{5B238CB4-3EAD-65E8-85CE-57E22D1BAEE1}"/>
              </a:ext>
            </a:extLst>
          </p:cNvPr>
          <p:cNvSpPr>
            <a:spLocks noGrp="1" noChangeAspect="1"/>
          </p:cNvSpPr>
          <p:nvPr>
            <p:ph type="pic" sz="quarter" idx="19"/>
          </p:nvPr>
        </p:nvSpPr>
        <p:spPr>
          <a:xfrm>
            <a:off x="10503084" y="2123433"/>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25" name="Rectangle: Rounded Corners 24">
            <a:extLst>
              <a:ext uri="{FF2B5EF4-FFF2-40B4-BE49-F238E27FC236}">
                <a16:creationId xmlns:a16="http://schemas.microsoft.com/office/drawing/2014/main" id="{D3951E18-A797-ACEB-CE59-E7334F3F3271}"/>
              </a:ext>
            </a:extLst>
          </p:cNvPr>
          <p:cNvSpPr/>
          <p:nvPr userDrawn="1"/>
        </p:nvSpPr>
        <p:spPr>
          <a:xfrm>
            <a:off x="2695885"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07</a:t>
            </a:r>
          </a:p>
        </p:txBody>
      </p:sp>
      <p:sp>
        <p:nvSpPr>
          <p:cNvPr id="26" name="Rectangle: Rounded Corners 25">
            <a:extLst>
              <a:ext uri="{FF2B5EF4-FFF2-40B4-BE49-F238E27FC236}">
                <a16:creationId xmlns:a16="http://schemas.microsoft.com/office/drawing/2014/main" id="{04D9E5DC-B056-5D9C-B771-37FDCC4C3EF8}"/>
              </a:ext>
            </a:extLst>
          </p:cNvPr>
          <p:cNvSpPr/>
          <p:nvPr userDrawn="1"/>
        </p:nvSpPr>
        <p:spPr>
          <a:xfrm>
            <a:off x="5034427"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08</a:t>
            </a:r>
          </a:p>
        </p:txBody>
      </p:sp>
      <p:sp>
        <p:nvSpPr>
          <p:cNvPr id="27" name="Rectangle: Rounded Corners 26">
            <a:extLst>
              <a:ext uri="{FF2B5EF4-FFF2-40B4-BE49-F238E27FC236}">
                <a16:creationId xmlns:a16="http://schemas.microsoft.com/office/drawing/2014/main" id="{360FA1BF-6CAD-66BE-D703-259A761F2C39}"/>
              </a:ext>
            </a:extLst>
          </p:cNvPr>
          <p:cNvSpPr/>
          <p:nvPr userDrawn="1"/>
        </p:nvSpPr>
        <p:spPr>
          <a:xfrm>
            <a:off x="7372970"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09</a:t>
            </a:r>
          </a:p>
        </p:txBody>
      </p:sp>
      <p:sp>
        <p:nvSpPr>
          <p:cNvPr id="28" name="Rectangle: Rounded Corners 27">
            <a:extLst>
              <a:ext uri="{FF2B5EF4-FFF2-40B4-BE49-F238E27FC236}">
                <a16:creationId xmlns:a16="http://schemas.microsoft.com/office/drawing/2014/main" id="{12F02076-E13E-BFB6-5A0D-F79A4E45D20A}"/>
              </a:ext>
            </a:extLst>
          </p:cNvPr>
          <p:cNvSpPr/>
          <p:nvPr userDrawn="1"/>
        </p:nvSpPr>
        <p:spPr>
          <a:xfrm>
            <a:off x="9711512"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10</a:t>
            </a:r>
          </a:p>
        </p:txBody>
      </p:sp>
      <p:sp>
        <p:nvSpPr>
          <p:cNvPr id="29" name="Rectangle: Rounded Corners 28">
            <a:extLst>
              <a:ext uri="{FF2B5EF4-FFF2-40B4-BE49-F238E27FC236}">
                <a16:creationId xmlns:a16="http://schemas.microsoft.com/office/drawing/2014/main" id="{91B70E55-DAD0-5390-9F75-14E69482B8D2}"/>
              </a:ext>
            </a:extLst>
          </p:cNvPr>
          <p:cNvSpPr/>
          <p:nvPr userDrawn="1"/>
        </p:nvSpPr>
        <p:spPr>
          <a:xfrm>
            <a:off x="357343" y="3859778"/>
            <a:ext cx="2123145" cy="2260460"/>
          </a:xfrm>
          <a:prstGeom prst="roundRect">
            <a:avLst>
              <a:gd name="adj" fmla="val 922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2000" b="0" dirty="0">
                <a:solidFill>
                  <a:schemeClr val="tx1"/>
                </a:solidFill>
              </a:rPr>
              <a:t>06</a:t>
            </a:r>
          </a:p>
        </p:txBody>
      </p:sp>
      <p:sp>
        <p:nvSpPr>
          <p:cNvPr id="34" name="Oval 33">
            <a:extLst>
              <a:ext uri="{FF2B5EF4-FFF2-40B4-BE49-F238E27FC236}">
                <a16:creationId xmlns:a16="http://schemas.microsoft.com/office/drawing/2014/main" id="{3BDC0426-2D34-1CD9-791B-465DE180B4C7}"/>
              </a:ext>
            </a:extLst>
          </p:cNvPr>
          <p:cNvSpPr>
            <a:spLocks noChangeAspect="1"/>
          </p:cNvSpPr>
          <p:nvPr userDrawn="1"/>
        </p:nvSpPr>
        <p:spPr>
          <a:xfrm>
            <a:off x="968915" y="4341361"/>
            <a:ext cx="900000" cy="900000"/>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35" name="Oval 34">
            <a:extLst>
              <a:ext uri="{FF2B5EF4-FFF2-40B4-BE49-F238E27FC236}">
                <a16:creationId xmlns:a16="http://schemas.microsoft.com/office/drawing/2014/main" id="{1CD901C5-34DD-9DEC-D819-E2C39516BACF}"/>
              </a:ext>
            </a:extLst>
          </p:cNvPr>
          <p:cNvSpPr>
            <a:spLocks noChangeAspect="1"/>
          </p:cNvSpPr>
          <p:nvPr userDrawn="1"/>
        </p:nvSpPr>
        <p:spPr>
          <a:xfrm>
            <a:off x="3307457" y="4341361"/>
            <a:ext cx="900000" cy="900000"/>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1" name="Oval 40">
            <a:extLst>
              <a:ext uri="{FF2B5EF4-FFF2-40B4-BE49-F238E27FC236}">
                <a16:creationId xmlns:a16="http://schemas.microsoft.com/office/drawing/2014/main" id="{4FCD6972-3596-0A53-61F5-E44935FAE106}"/>
              </a:ext>
            </a:extLst>
          </p:cNvPr>
          <p:cNvSpPr>
            <a:spLocks noChangeAspect="1"/>
          </p:cNvSpPr>
          <p:nvPr userDrawn="1"/>
        </p:nvSpPr>
        <p:spPr>
          <a:xfrm>
            <a:off x="5645999" y="4341361"/>
            <a:ext cx="900000" cy="900000"/>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7" name="Oval 46">
            <a:extLst>
              <a:ext uri="{FF2B5EF4-FFF2-40B4-BE49-F238E27FC236}">
                <a16:creationId xmlns:a16="http://schemas.microsoft.com/office/drawing/2014/main" id="{FFD31EF3-C125-C5BA-D912-C3D788783DE2}"/>
              </a:ext>
            </a:extLst>
          </p:cNvPr>
          <p:cNvSpPr>
            <a:spLocks noChangeAspect="1"/>
          </p:cNvSpPr>
          <p:nvPr userDrawn="1"/>
        </p:nvSpPr>
        <p:spPr>
          <a:xfrm>
            <a:off x="7984542" y="4341361"/>
            <a:ext cx="900000" cy="900000"/>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48" name="Oval 47">
            <a:extLst>
              <a:ext uri="{FF2B5EF4-FFF2-40B4-BE49-F238E27FC236}">
                <a16:creationId xmlns:a16="http://schemas.microsoft.com/office/drawing/2014/main" id="{B2A1BC6D-DF34-8870-8A8D-E0AF86E05B81}"/>
              </a:ext>
            </a:extLst>
          </p:cNvPr>
          <p:cNvSpPr>
            <a:spLocks noChangeAspect="1"/>
          </p:cNvSpPr>
          <p:nvPr userDrawn="1"/>
        </p:nvSpPr>
        <p:spPr>
          <a:xfrm>
            <a:off x="10323084" y="4341361"/>
            <a:ext cx="900000" cy="900000"/>
          </a:xfrm>
          <a:prstGeom prst="ellipse">
            <a:avLst/>
          </a:prstGeom>
          <a:gradFill flip="none" rotWithShape="1">
            <a:gsLst>
              <a:gs pos="0">
                <a:srgbClr val="E1B2D2"/>
              </a:gs>
              <a:gs pos="100000">
                <a:srgbClr val="E3B09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54" name="Text Placeholder 41">
            <a:extLst>
              <a:ext uri="{FF2B5EF4-FFF2-40B4-BE49-F238E27FC236}">
                <a16:creationId xmlns:a16="http://schemas.microsoft.com/office/drawing/2014/main" id="{16C82DB2-6714-D5F3-25AF-1D222C4914E4}"/>
              </a:ext>
            </a:extLst>
          </p:cNvPr>
          <p:cNvSpPr>
            <a:spLocks noGrp="1"/>
          </p:cNvSpPr>
          <p:nvPr>
            <p:ph type="body" sz="quarter" idx="20"/>
          </p:nvPr>
        </p:nvSpPr>
        <p:spPr>
          <a:xfrm>
            <a:off x="531503"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55" name="Text Placeholder 41">
            <a:extLst>
              <a:ext uri="{FF2B5EF4-FFF2-40B4-BE49-F238E27FC236}">
                <a16:creationId xmlns:a16="http://schemas.microsoft.com/office/drawing/2014/main" id="{DD898043-32CC-D6BB-D9A3-FECB84961CDC}"/>
              </a:ext>
            </a:extLst>
          </p:cNvPr>
          <p:cNvSpPr>
            <a:spLocks noGrp="1"/>
          </p:cNvSpPr>
          <p:nvPr>
            <p:ph type="body" sz="quarter" idx="21"/>
          </p:nvPr>
        </p:nvSpPr>
        <p:spPr>
          <a:xfrm>
            <a:off x="2870045"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56" name="Text Placeholder 41">
            <a:extLst>
              <a:ext uri="{FF2B5EF4-FFF2-40B4-BE49-F238E27FC236}">
                <a16:creationId xmlns:a16="http://schemas.microsoft.com/office/drawing/2014/main" id="{D33CEC4B-1066-2EE2-59EC-D1F47F7C287B}"/>
              </a:ext>
            </a:extLst>
          </p:cNvPr>
          <p:cNvSpPr>
            <a:spLocks noGrp="1"/>
          </p:cNvSpPr>
          <p:nvPr>
            <p:ph type="body" sz="quarter" idx="22"/>
          </p:nvPr>
        </p:nvSpPr>
        <p:spPr>
          <a:xfrm>
            <a:off x="5208587"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57" name="Text Placeholder 41">
            <a:extLst>
              <a:ext uri="{FF2B5EF4-FFF2-40B4-BE49-F238E27FC236}">
                <a16:creationId xmlns:a16="http://schemas.microsoft.com/office/drawing/2014/main" id="{7C613316-CCE2-081B-8573-1E724FC50FC6}"/>
              </a:ext>
            </a:extLst>
          </p:cNvPr>
          <p:cNvSpPr>
            <a:spLocks noGrp="1"/>
          </p:cNvSpPr>
          <p:nvPr>
            <p:ph type="body" sz="quarter" idx="23"/>
          </p:nvPr>
        </p:nvSpPr>
        <p:spPr>
          <a:xfrm>
            <a:off x="7547130"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58" name="Text Placeholder 41">
            <a:extLst>
              <a:ext uri="{FF2B5EF4-FFF2-40B4-BE49-F238E27FC236}">
                <a16:creationId xmlns:a16="http://schemas.microsoft.com/office/drawing/2014/main" id="{4FBDA78F-B353-4A9A-EEFA-B575E8E8B875}"/>
              </a:ext>
            </a:extLst>
          </p:cNvPr>
          <p:cNvSpPr>
            <a:spLocks noGrp="1"/>
          </p:cNvSpPr>
          <p:nvPr>
            <p:ph type="body" sz="quarter" idx="24"/>
          </p:nvPr>
        </p:nvSpPr>
        <p:spPr>
          <a:xfrm>
            <a:off x="9885672" y="5341405"/>
            <a:ext cx="1774825" cy="549782"/>
          </a:xfrm>
        </p:spPr>
        <p:txBody>
          <a:bodyPr>
            <a:noAutofit/>
          </a:bodyPr>
          <a:lstStyle>
            <a:lvl1pPr marL="0" indent="0" algn="ctr">
              <a:buNone/>
              <a:defRPr sz="1400">
                <a:solidFill>
                  <a:schemeClr val="tx1">
                    <a:lumMod val="50000"/>
                    <a:lumOff val="50000"/>
                  </a:schemeClr>
                </a:solidFill>
              </a:defRPr>
            </a:lvl1pPr>
          </a:lstStyle>
          <a:p>
            <a:pPr lvl="0"/>
            <a:r>
              <a:rPr lang="en-US" dirty="0"/>
              <a:t>Click to edit Master text styles</a:t>
            </a:r>
            <a:endParaRPr lang="en-IN" dirty="0"/>
          </a:p>
        </p:txBody>
      </p:sp>
      <p:sp>
        <p:nvSpPr>
          <p:cNvPr id="59" name="Picture Placeholder 48">
            <a:extLst>
              <a:ext uri="{FF2B5EF4-FFF2-40B4-BE49-F238E27FC236}">
                <a16:creationId xmlns:a16="http://schemas.microsoft.com/office/drawing/2014/main" id="{73CB7AB6-BD08-0844-3F5F-35088E86D644}"/>
              </a:ext>
            </a:extLst>
          </p:cNvPr>
          <p:cNvSpPr>
            <a:spLocks noGrp="1" noChangeAspect="1"/>
          </p:cNvSpPr>
          <p:nvPr>
            <p:ph type="pic" sz="quarter" idx="25"/>
          </p:nvPr>
        </p:nvSpPr>
        <p:spPr>
          <a:xfrm>
            <a:off x="1148915" y="4575442"/>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60" name="Picture Placeholder 48">
            <a:extLst>
              <a:ext uri="{FF2B5EF4-FFF2-40B4-BE49-F238E27FC236}">
                <a16:creationId xmlns:a16="http://schemas.microsoft.com/office/drawing/2014/main" id="{6DA49FB3-AC41-8E08-4575-A6A124BCDB22}"/>
              </a:ext>
            </a:extLst>
          </p:cNvPr>
          <p:cNvSpPr>
            <a:spLocks noGrp="1" noChangeAspect="1"/>
          </p:cNvSpPr>
          <p:nvPr>
            <p:ph type="pic" sz="quarter" idx="26"/>
          </p:nvPr>
        </p:nvSpPr>
        <p:spPr>
          <a:xfrm>
            <a:off x="3487457" y="4575442"/>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61" name="Picture Placeholder 48">
            <a:extLst>
              <a:ext uri="{FF2B5EF4-FFF2-40B4-BE49-F238E27FC236}">
                <a16:creationId xmlns:a16="http://schemas.microsoft.com/office/drawing/2014/main" id="{632F7EB2-37FD-9A91-CE13-45F00124BB53}"/>
              </a:ext>
            </a:extLst>
          </p:cNvPr>
          <p:cNvSpPr>
            <a:spLocks noGrp="1" noChangeAspect="1"/>
          </p:cNvSpPr>
          <p:nvPr>
            <p:ph type="pic" sz="quarter" idx="27"/>
          </p:nvPr>
        </p:nvSpPr>
        <p:spPr>
          <a:xfrm>
            <a:off x="5825999" y="4575442"/>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62" name="Picture Placeholder 48">
            <a:extLst>
              <a:ext uri="{FF2B5EF4-FFF2-40B4-BE49-F238E27FC236}">
                <a16:creationId xmlns:a16="http://schemas.microsoft.com/office/drawing/2014/main" id="{17478D06-D69B-C7D8-159F-CE4E87498FC7}"/>
              </a:ext>
            </a:extLst>
          </p:cNvPr>
          <p:cNvSpPr>
            <a:spLocks noGrp="1" noChangeAspect="1"/>
          </p:cNvSpPr>
          <p:nvPr>
            <p:ph type="pic" sz="quarter" idx="28"/>
          </p:nvPr>
        </p:nvSpPr>
        <p:spPr>
          <a:xfrm>
            <a:off x="8164542" y="4575442"/>
            <a:ext cx="540000" cy="431839"/>
          </a:xfrm>
          <a:noFill/>
        </p:spPr>
        <p:txBody>
          <a:bodyPr anchor="ctr">
            <a:normAutofit/>
          </a:bodyPr>
          <a:lstStyle>
            <a:lvl1pPr marL="0" indent="0" algn="ctr">
              <a:buNone/>
              <a:defRPr sz="800">
                <a:solidFill>
                  <a:schemeClr val="bg1"/>
                </a:solidFill>
              </a:defRPr>
            </a:lvl1pPr>
          </a:lstStyle>
          <a:p>
            <a:endParaRPr lang="en-IN"/>
          </a:p>
        </p:txBody>
      </p:sp>
      <p:sp>
        <p:nvSpPr>
          <p:cNvPr id="63" name="Picture Placeholder 48">
            <a:extLst>
              <a:ext uri="{FF2B5EF4-FFF2-40B4-BE49-F238E27FC236}">
                <a16:creationId xmlns:a16="http://schemas.microsoft.com/office/drawing/2014/main" id="{D99403E8-E6FC-776D-9264-5C4BB8A48063}"/>
              </a:ext>
            </a:extLst>
          </p:cNvPr>
          <p:cNvSpPr>
            <a:spLocks noGrp="1" noChangeAspect="1"/>
          </p:cNvSpPr>
          <p:nvPr>
            <p:ph type="pic" sz="quarter" idx="29"/>
          </p:nvPr>
        </p:nvSpPr>
        <p:spPr>
          <a:xfrm>
            <a:off x="10503084" y="4575442"/>
            <a:ext cx="540000" cy="431839"/>
          </a:xfrm>
          <a:noFill/>
        </p:spPr>
        <p:txBody>
          <a:bodyPr anchor="ctr">
            <a:normAutofit/>
          </a:bodyPr>
          <a:lstStyle>
            <a:lvl1pPr marL="0" indent="0" algn="ctr">
              <a:buNone/>
              <a:defRPr sz="800">
                <a:solidFill>
                  <a:schemeClr val="bg1"/>
                </a:solidFill>
              </a:defRPr>
            </a:lvl1pPr>
          </a:lstStyle>
          <a:p>
            <a:endParaRPr lang="en-IN"/>
          </a:p>
        </p:txBody>
      </p:sp>
    </p:spTree>
    <p:extLst>
      <p:ext uri="{BB962C8B-B14F-4D97-AF65-F5344CB8AC3E}">
        <p14:creationId xmlns:p14="http://schemas.microsoft.com/office/powerpoint/2010/main" val="39075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500"/>
                                        <p:tgtEl>
                                          <p:spTgt spid="15">
                                            <p:txEl>
                                              <p:pRg st="0" end="0"/>
                                            </p:txEl>
                                          </p:spTgt>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xEl>
                                              <p:pRg st="0" end="0"/>
                                            </p:txEl>
                                          </p:spTgt>
                                        </p:tgtEl>
                                        <p:attrNameLst>
                                          <p:attrName>style.visibility</p:attrName>
                                        </p:attrNameLst>
                                      </p:cBhvr>
                                      <p:to>
                                        <p:strVal val="visible"/>
                                      </p:to>
                                    </p:set>
                                    <p:animEffect transition="in" filter="fade">
                                      <p:cBhvr>
                                        <p:cTn id="59" dur="500"/>
                                        <p:tgtEl>
                                          <p:spTgt spid="16">
                                            <p:txEl>
                                              <p:pRg st="0" end="0"/>
                                            </p:txEl>
                                          </p:spTgt>
                                        </p:tgtEl>
                                      </p:cBhvr>
                                    </p:animEffect>
                                  </p:childTnLst>
                                </p:cTn>
                              </p:par>
                              <p:par>
                                <p:cTn id="60" presetID="10" presetClass="entr" presetSubtype="0" fill="hold" grpId="0" nodeType="withEffect" nodePh="1">
                                  <p:stCondLst>
                                    <p:cond delay="0"/>
                                  </p:stCondLst>
                                  <p:endCondLst>
                                    <p:cond evt="begin" delay="0">
                                      <p:tn val="60"/>
                                    </p:cond>
                                  </p:end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xEl>
                                              <p:pRg st="0" end="0"/>
                                            </p:txEl>
                                          </p:spTgt>
                                        </p:tgtEl>
                                        <p:attrNameLst>
                                          <p:attrName>style.visibility</p:attrName>
                                        </p:attrNameLst>
                                      </p:cBhvr>
                                      <p:to>
                                        <p:strVal val="visible"/>
                                      </p:to>
                                    </p:set>
                                    <p:animEffect transition="in" filter="fade">
                                      <p:cBhvr>
                                        <p:cTn id="73" dur="500"/>
                                        <p:tgtEl>
                                          <p:spTgt spid="19">
                                            <p:txEl>
                                              <p:pRg st="0" end="0"/>
                                            </p:txEl>
                                          </p:spTgt>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fade">
                                      <p:cBhvr>
                                        <p:cTn id="87" dur="500"/>
                                        <p:tgtEl>
                                          <p:spTgt spid="54">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5">
                                            <p:txEl>
                                              <p:pRg st="0" end="0"/>
                                            </p:txEl>
                                          </p:spTgt>
                                        </p:tgtEl>
                                        <p:attrNameLst>
                                          <p:attrName>style.visibility</p:attrName>
                                        </p:attrNameLst>
                                      </p:cBhvr>
                                      <p:to>
                                        <p:strVal val="visible"/>
                                      </p:to>
                                    </p:set>
                                    <p:animEffect transition="in" filter="fade">
                                      <p:cBhvr>
                                        <p:cTn id="101" dur="500"/>
                                        <p:tgtEl>
                                          <p:spTgt spid="55">
                                            <p:txEl>
                                              <p:pRg st="0" end="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fade">
                                      <p:cBhvr>
                                        <p:cTn id="104" dur="500"/>
                                        <p:tgtEl>
                                          <p:spTgt spid="6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6">
                                            <p:txEl>
                                              <p:pRg st="0" end="0"/>
                                            </p:txEl>
                                          </p:spTgt>
                                        </p:tgtEl>
                                        <p:attrNameLst>
                                          <p:attrName>style.visibility</p:attrName>
                                        </p:attrNameLst>
                                      </p:cBhvr>
                                      <p:to>
                                        <p:strVal val="visible"/>
                                      </p:to>
                                    </p:set>
                                    <p:animEffect transition="in" filter="fade">
                                      <p:cBhvr>
                                        <p:cTn id="115" dur="500"/>
                                        <p:tgtEl>
                                          <p:spTgt spid="56">
                                            <p:txEl>
                                              <p:pRg st="0" end="0"/>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500"/>
                                        <p:tgtEl>
                                          <p:spTgt spid="2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7">
                                            <p:txEl>
                                              <p:pRg st="0" end="0"/>
                                            </p:txEl>
                                          </p:spTgt>
                                        </p:tgtEl>
                                        <p:attrNameLst>
                                          <p:attrName>style.visibility</p:attrName>
                                        </p:attrNameLst>
                                      </p:cBhvr>
                                      <p:to>
                                        <p:strVal val="visible"/>
                                      </p:to>
                                    </p:set>
                                    <p:animEffect transition="in" filter="fade">
                                      <p:cBhvr>
                                        <p:cTn id="129" dur="500"/>
                                        <p:tgtEl>
                                          <p:spTgt spid="57">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500"/>
                                        <p:tgtEl>
                                          <p:spTgt spid="4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8">
                                            <p:txEl>
                                              <p:pRg st="0" end="0"/>
                                            </p:txEl>
                                          </p:spTgt>
                                        </p:tgtEl>
                                        <p:attrNameLst>
                                          <p:attrName>style.visibility</p:attrName>
                                        </p:attrNameLst>
                                      </p:cBhvr>
                                      <p:to>
                                        <p:strVal val="visible"/>
                                      </p:to>
                                    </p:set>
                                    <p:animEffect transition="in" filter="fade">
                                      <p:cBhvr>
                                        <p:cTn id="143" dur="500"/>
                                        <p:tgtEl>
                                          <p:spTgt spid="58">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fade">
                                      <p:cBhvr>
                                        <p:cTn id="14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p:bldP spid="22" grpId="0"/>
      <p:bldP spid="23" grpId="0"/>
      <p:bldP spid="24" grpId="0"/>
      <p:bldP spid="25" grpId="0" animBg="1"/>
      <p:bldP spid="26" grpId="0" animBg="1"/>
      <p:bldP spid="27" grpId="0" animBg="1"/>
      <p:bldP spid="28" grpId="0" animBg="1"/>
      <p:bldP spid="29" grpId="0" animBg="1"/>
      <p:bldP spid="34" grpId="0" animBg="1"/>
      <p:bldP spid="35" grpId="0" animBg="1"/>
      <p:bldP spid="41" grpId="0" animBg="1"/>
      <p:bldP spid="47" grpId="0" animBg="1"/>
      <p:bldP spid="48" grpId="0" animBg="1"/>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0" grpId="0" animBg="1"/>
      <p:bldP spid="61" grpId="0" animBg="1"/>
      <p:bldP spid="62" grpId="0" animBg="1"/>
      <p:bldP spid="63"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20412-F5E3-FAD4-A5B4-FCAFC96EE3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5E98CC-7CA8-7AB3-7C95-5BFE0ACE51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1C3A87-F780-5BBE-DC78-19CAB37D39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9020A-C58F-4A09-8D92-E2FEEA672EB0}" type="datetimeFigureOut">
              <a:rPr lang="en-IN" smtClean="0"/>
              <a:t>06-05-2024</a:t>
            </a:fld>
            <a:endParaRPr lang="en-IN"/>
          </a:p>
        </p:txBody>
      </p:sp>
      <p:sp>
        <p:nvSpPr>
          <p:cNvPr id="5" name="Footer Placeholder 4">
            <a:extLst>
              <a:ext uri="{FF2B5EF4-FFF2-40B4-BE49-F238E27FC236}">
                <a16:creationId xmlns:a16="http://schemas.microsoft.com/office/drawing/2014/main" id="{B9ED8542-83AB-DC11-CB64-5B20DB38A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E167AF4-BA3E-3125-E82D-4961EE6E82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210E5-9490-45B3-83F5-92C7AA6397F7}" type="slidenum">
              <a:rPr lang="en-IN" smtClean="0"/>
              <a:t>‹#›</a:t>
            </a:fld>
            <a:endParaRPr lang="en-IN"/>
          </a:p>
        </p:txBody>
      </p:sp>
      <p:sp>
        <p:nvSpPr>
          <p:cNvPr id="7" name="TextBox 6">
            <a:extLst>
              <a:ext uri="{FF2B5EF4-FFF2-40B4-BE49-F238E27FC236}">
                <a16:creationId xmlns:a16="http://schemas.microsoft.com/office/drawing/2014/main" id="{17D55DC9-0C66-4FB7-637B-8B14703284B6}"/>
              </a:ext>
            </a:extLst>
          </p:cNvPr>
          <p:cNvSpPr txBox="1"/>
          <p:nvPr userDrawn="1"/>
        </p:nvSpPr>
        <p:spPr>
          <a:xfrm>
            <a:off x="166208" y="6422867"/>
            <a:ext cx="1578768" cy="246221"/>
          </a:xfrm>
          <a:prstGeom prst="rect">
            <a:avLst/>
          </a:prstGeom>
          <a:noFill/>
        </p:spPr>
        <p:txBody>
          <a:bodyPr wrap="square" anchor="ctr">
            <a:spAutoFit/>
          </a:bodyPr>
          <a:lstStyle/>
          <a:p>
            <a:pPr algn="ctr"/>
            <a:r>
              <a:rPr lang="en-US" sz="1000" b="0" i="0" dirty="0">
                <a:solidFill>
                  <a:schemeClr val="tx1">
                    <a:lumMod val="65000"/>
                    <a:lumOff val="35000"/>
                  </a:schemeClr>
                </a:solidFill>
                <a:effectLst/>
                <a:latin typeface="+mj-lt"/>
              </a:rPr>
              <a:t>© </a:t>
            </a:r>
            <a:r>
              <a:rPr lang="en-US" sz="1000" dirty="0">
                <a:solidFill>
                  <a:schemeClr val="tx1">
                    <a:lumMod val="65000"/>
                    <a:lumOff val="35000"/>
                  </a:schemeClr>
                </a:solidFill>
                <a:latin typeface="+mj-lt"/>
              </a:rPr>
              <a:t>Copyright </a:t>
            </a:r>
            <a:r>
              <a:rPr lang="en-US" sz="1000" dirty="0" err="1">
                <a:solidFill>
                  <a:schemeClr val="tx1">
                    <a:lumMod val="65000"/>
                    <a:lumOff val="35000"/>
                  </a:schemeClr>
                </a:solidFill>
                <a:latin typeface="+mj-lt"/>
              </a:rPr>
              <a:t>KodeKloud</a:t>
            </a:r>
            <a:endParaRPr lang="en-US" sz="1000" dirty="0">
              <a:solidFill>
                <a:schemeClr val="tx1">
                  <a:lumMod val="65000"/>
                  <a:lumOff val="35000"/>
                </a:schemeClr>
              </a:solidFill>
              <a:latin typeface="+mj-lt"/>
            </a:endParaRPr>
          </a:p>
        </p:txBody>
      </p:sp>
    </p:spTree>
    <p:extLst>
      <p:ext uri="{BB962C8B-B14F-4D97-AF65-F5344CB8AC3E}">
        <p14:creationId xmlns:p14="http://schemas.microsoft.com/office/powerpoint/2010/main" val="1687435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4" r:id="rId4"/>
    <p:sldLayoutId id="2147483663"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4" r:id="rId14"/>
    <p:sldLayoutId id="2147483687" r:id="rId15"/>
    <p:sldLayoutId id="2147483675" r:id="rId16"/>
    <p:sldLayoutId id="2147483676" r:id="rId17"/>
    <p:sldLayoutId id="2147483677" r:id="rId18"/>
    <p:sldLayoutId id="2147483678" r:id="rId19"/>
    <p:sldLayoutId id="2147483679" r:id="rId20"/>
    <p:sldLayoutId id="2147483681" r:id="rId21"/>
    <p:sldLayoutId id="2147483682" r:id="rId22"/>
    <p:sldLayoutId id="2147483683" r:id="rId23"/>
    <p:sldLayoutId id="2147483684" r:id="rId24"/>
    <p:sldLayoutId id="2147483685" r:id="rId25"/>
    <p:sldLayoutId id="2147483686" r:id="rId26"/>
    <p:sldLayoutId id="2147483690" r:id="rId27"/>
    <p:sldLayoutId id="2147483689"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654" r:id="rId39"/>
    <p:sldLayoutId id="2147483655"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9" userDrawn="1">
          <p15:clr>
            <a:srgbClr val="F26B43"/>
          </p15:clr>
        </p15:guide>
        <p15:guide id="4" orient="horz" pos="4201" userDrawn="1">
          <p15:clr>
            <a:srgbClr val="F26B43"/>
          </p15:clr>
        </p15:guide>
        <p15:guide id="5" pos="98" userDrawn="1">
          <p15:clr>
            <a:srgbClr val="F26B43"/>
          </p15:clr>
        </p15:guide>
        <p15:guide id="6" pos="7582" userDrawn="1">
          <p15:clr>
            <a:srgbClr val="F26B43"/>
          </p15:clr>
        </p15:guide>
        <p15:guide id="7" orient="horz" pos="1139" userDrawn="1">
          <p15:clr>
            <a:srgbClr val="F26B43"/>
          </p15:clr>
        </p15:guide>
        <p15:guide id="8" orient="horz" pos="31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42.sv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4.svg"/><Relationship Id="rId7"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39.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42.sv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42.sv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BE6A-3E2E-87DB-1B92-A68D5AAA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208EF-3859-75CF-A579-96B7F2E79441}"/>
              </a:ext>
            </a:extLst>
          </p:cNvPr>
          <p:cNvSpPr>
            <a:spLocks noGrp="1"/>
          </p:cNvSpPr>
          <p:nvPr>
            <p:ph type="title"/>
          </p:nvPr>
        </p:nvSpPr>
        <p:spPr>
          <a:xfrm>
            <a:off x="6802055" y="2766218"/>
            <a:ext cx="3568861" cy="1325563"/>
          </a:xfrm>
        </p:spPr>
        <p:txBody>
          <a:bodyPr/>
          <a:lstStyle/>
          <a:p>
            <a:r>
              <a:rPr lang="en-US" dirty="0"/>
              <a:t>Kubernetes</a:t>
            </a:r>
            <a:endParaRPr lang="en-IN" dirty="0"/>
          </a:p>
        </p:txBody>
      </p:sp>
    </p:spTree>
    <p:extLst>
      <p:ext uri="{BB962C8B-B14F-4D97-AF65-F5344CB8AC3E}">
        <p14:creationId xmlns:p14="http://schemas.microsoft.com/office/powerpoint/2010/main" val="3555221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Pods and Services</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2869110" y="3645643"/>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2390536" y="2797653"/>
            <a:ext cx="2779405" cy="2375708"/>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2629823" y="5390637"/>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Tree>
    <p:extLst>
      <p:ext uri="{BB962C8B-B14F-4D97-AF65-F5344CB8AC3E}">
        <p14:creationId xmlns:p14="http://schemas.microsoft.com/office/powerpoint/2010/main" val="425770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
                                        <p:tgtEl>
                                          <p:spTgt spid="15"/>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5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Pods and Services</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7762225" y="3645643"/>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7283651" y="2797653"/>
            <a:ext cx="2779405" cy="2375708"/>
          </a:xfrm>
          <a:prstGeom prst="roundRect">
            <a:avLst>
              <a:gd name="adj" fmla="val 2971"/>
            </a:avLst>
          </a:prstGeom>
          <a:noFill/>
          <a:ln w="19050">
            <a:solidFill>
              <a:srgbClr val="39AD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4" name="TextBox 22">
            <a:extLst>
              <a:ext uri="{FF2B5EF4-FFF2-40B4-BE49-F238E27FC236}">
                <a16:creationId xmlns:a16="http://schemas.microsoft.com/office/drawing/2014/main" id="{7643EA30-4036-812B-7F39-FD8DDD44611D}"/>
              </a:ext>
            </a:extLst>
          </p:cNvPr>
          <p:cNvSpPr txBox="1">
            <a:spLocks noChangeArrowheads="1"/>
          </p:cNvSpPr>
          <p:nvPr/>
        </p:nvSpPr>
        <p:spPr bwMode="auto">
          <a:xfrm>
            <a:off x="7522938" y="5390637"/>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2869110" y="3645643"/>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2390536" y="2797653"/>
            <a:ext cx="2779405" cy="2375708"/>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2629823" y="5390637"/>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pic>
        <p:nvPicPr>
          <p:cNvPr id="5" name="Graphic 4" descr="Warning">
            <a:extLst>
              <a:ext uri="{FF2B5EF4-FFF2-40B4-BE49-F238E27FC236}">
                <a16:creationId xmlns:a16="http://schemas.microsoft.com/office/drawing/2014/main" id="{A924E414-D4F7-BCF6-16B7-60B4855C3B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3735" y="4493137"/>
            <a:ext cx="914400" cy="914400"/>
          </a:xfrm>
          <a:prstGeom prst="rect">
            <a:avLst/>
          </a:prstGeom>
        </p:spPr>
      </p:pic>
    </p:spTree>
    <p:extLst>
      <p:ext uri="{BB962C8B-B14F-4D97-AF65-F5344CB8AC3E}">
        <p14:creationId xmlns:p14="http://schemas.microsoft.com/office/powerpoint/2010/main" val="306720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
                                        <p:tgtEl>
                                          <p:spTgt spid="1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5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Pods and Services</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7762225" y="3645643"/>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7283651" y="2797653"/>
            <a:ext cx="2779405" cy="2375708"/>
          </a:xfrm>
          <a:prstGeom prst="roundRect">
            <a:avLst>
              <a:gd name="adj" fmla="val 2971"/>
            </a:avLst>
          </a:prstGeom>
          <a:noFill/>
          <a:ln w="19050">
            <a:solidFill>
              <a:srgbClr val="39AD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4" name="TextBox 22">
            <a:extLst>
              <a:ext uri="{FF2B5EF4-FFF2-40B4-BE49-F238E27FC236}">
                <a16:creationId xmlns:a16="http://schemas.microsoft.com/office/drawing/2014/main" id="{7643EA30-4036-812B-7F39-FD8DDD44611D}"/>
              </a:ext>
            </a:extLst>
          </p:cNvPr>
          <p:cNvSpPr txBox="1">
            <a:spLocks noChangeArrowheads="1"/>
          </p:cNvSpPr>
          <p:nvPr/>
        </p:nvSpPr>
        <p:spPr bwMode="auto">
          <a:xfrm>
            <a:off x="7522938" y="5390637"/>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2869110" y="3645643"/>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2390536" y="2797653"/>
            <a:ext cx="2779405" cy="2375708"/>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2629823" y="5390637"/>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pic>
        <p:nvPicPr>
          <p:cNvPr id="5" name="Graphic 4" descr="Warning">
            <a:extLst>
              <a:ext uri="{FF2B5EF4-FFF2-40B4-BE49-F238E27FC236}">
                <a16:creationId xmlns:a16="http://schemas.microsoft.com/office/drawing/2014/main" id="{A924E414-D4F7-BCF6-16B7-60B4855C3B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3735" y="4493137"/>
            <a:ext cx="914400" cy="914400"/>
          </a:xfrm>
          <a:prstGeom prst="rect">
            <a:avLst/>
          </a:prstGeom>
        </p:spPr>
      </p:pic>
      <p:sp>
        <p:nvSpPr>
          <p:cNvPr id="6" name="TextBox 22">
            <a:extLst>
              <a:ext uri="{FF2B5EF4-FFF2-40B4-BE49-F238E27FC236}">
                <a16:creationId xmlns:a16="http://schemas.microsoft.com/office/drawing/2014/main" id="{B05CA9A0-7D61-F5AB-BF7F-14C10EFFF09A}"/>
              </a:ext>
            </a:extLst>
          </p:cNvPr>
          <p:cNvSpPr txBox="1">
            <a:spLocks noChangeArrowheads="1"/>
          </p:cNvSpPr>
          <p:nvPr/>
        </p:nvSpPr>
        <p:spPr bwMode="auto">
          <a:xfrm>
            <a:off x="2545246" y="2378811"/>
            <a:ext cx="2469984"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app = frontend</a:t>
            </a:r>
          </a:p>
        </p:txBody>
      </p:sp>
      <p:sp>
        <p:nvSpPr>
          <p:cNvPr id="7" name="TextBox 22">
            <a:extLst>
              <a:ext uri="{FF2B5EF4-FFF2-40B4-BE49-F238E27FC236}">
                <a16:creationId xmlns:a16="http://schemas.microsoft.com/office/drawing/2014/main" id="{4AF8BF81-33F8-591C-9770-CD7042EDE7ED}"/>
              </a:ext>
            </a:extLst>
          </p:cNvPr>
          <p:cNvSpPr txBox="1">
            <a:spLocks noChangeArrowheads="1"/>
          </p:cNvSpPr>
          <p:nvPr/>
        </p:nvSpPr>
        <p:spPr bwMode="auto">
          <a:xfrm>
            <a:off x="7438361" y="2319683"/>
            <a:ext cx="2469984"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app = frontend</a:t>
            </a:r>
          </a:p>
        </p:txBody>
      </p:sp>
    </p:spTree>
    <p:extLst>
      <p:ext uri="{BB962C8B-B14F-4D97-AF65-F5344CB8AC3E}">
        <p14:creationId xmlns:p14="http://schemas.microsoft.com/office/powerpoint/2010/main" val="206794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Replicaset</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1039125"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703405"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600301"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Replica</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5</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2765567"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3410617"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3074897"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57821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54463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80238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76880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102655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99297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52489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754979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172.198.3.140</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97323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172.20.22.77</a:t>
            </a:r>
          </a:p>
        </p:txBody>
      </p:sp>
    </p:spTree>
    <p:extLst>
      <p:ext uri="{BB962C8B-B14F-4D97-AF65-F5344CB8AC3E}">
        <p14:creationId xmlns:p14="http://schemas.microsoft.com/office/powerpoint/2010/main" val="160981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
                                        <p:tgtEl>
                                          <p:spTgt spid="15"/>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5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5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50"/>
                                        <p:tgtEl>
                                          <p:spTgt spid="5"/>
                                        </p:tgtEl>
                                      </p:cBhvr>
                                    </p:animEffect>
                                  </p:childTnLst>
                                </p:cTn>
                              </p:par>
                            </p:childTnLst>
                          </p:cTn>
                        </p:par>
                        <p:par>
                          <p:cTn id="24" fill="hold">
                            <p:stCondLst>
                              <p:cond delay="3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50"/>
                                        <p:tgtEl>
                                          <p:spTgt spid="11"/>
                                        </p:tgtEl>
                                      </p:cBhvr>
                                    </p:animEffect>
                                  </p:childTnLst>
                                </p:cTn>
                              </p:par>
                            </p:childTnLst>
                          </p:cTn>
                        </p:par>
                        <p:par>
                          <p:cTn id="28" fill="hold">
                            <p:stCondLst>
                              <p:cond delay="4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50"/>
                                        <p:tgtEl>
                                          <p:spTgt spid="10"/>
                                        </p:tgtEl>
                                      </p:cBhvr>
                                    </p:animEffect>
                                  </p:childTnLst>
                                </p:cTn>
                              </p:par>
                            </p:childTnLst>
                          </p:cTn>
                        </p:par>
                        <p:par>
                          <p:cTn id="32" fill="hold">
                            <p:stCondLst>
                              <p:cond delay="6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50"/>
                                        <p:tgtEl>
                                          <p:spTgt spid="13"/>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50"/>
                                        <p:tgtEl>
                                          <p:spTgt spid="12"/>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50"/>
                                        <p:tgtEl>
                                          <p:spTgt spid="19"/>
                                        </p:tgtEl>
                                      </p:cBhvr>
                                    </p:animEffect>
                                  </p:childTnLst>
                                </p:cTn>
                              </p:par>
                            </p:childTnLst>
                          </p:cTn>
                        </p:par>
                        <p:par>
                          <p:cTn id="44" fill="hold">
                            <p:stCondLst>
                              <p:cond delay="105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50"/>
                                        <p:tgtEl>
                                          <p:spTgt spid="18"/>
                                        </p:tgtEl>
                                      </p:cBhvr>
                                    </p:animEffect>
                                  </p:childTnLst>
                                </p:cTn>
                              </p:par>
                            </p:childTnLst>
                          </p:cTn>
                        </p:par>
                        <p:par>
                          <p:cTn id="48" fill="hold">
                            <p:stCondLst>
                              <p:cond delay="12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35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5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5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5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5" grpId="0" animBg="1"/>
      <p:bldP spid="10" grpId="0" animBg="1"/>
      <p:bldP spid="11" grpId="0" animBg="1"/>
      <p:bldP spid="12" grpId="0" animBg="1"/>
      <p:bldP spid="13" grpId="0" animBg="1"/>
      <p:bldP spid="18" grpId="0" animBg="1"/>
      <p:bldP spid="19" grpId="0" animBg="1"/>
      <p:bldP spid="21" grpId="0" animBg="1"/>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Replicaset: </a:t>
            </a:r>
            <a:r>
              <a:rPr lang="en-IN" dirty="0" err="1"/>
              <a:t>Scalabilty</a:t>
            </a:r>
            <a:endParaRPr lang="en-IN" dirty="0"/>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930303" y="2386359"/>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594583" y="1682583"/>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491479" y="3541092"/>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2656745" y="3541092"/>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3301795" y="2386359"/>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2966075" y="1682583"/>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5673287" y="2386359"/>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5337567" y="1682583"/>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7914987" y="2386359"/>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7579267" y="1682583"/>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10156687" y="2386359"/>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9820967" y="1682583"/>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5140141" y="3541092"/>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7440971" y="3541092"/>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172.198.3.140</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9623541" y="3541092"/>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172.20.22.77</a:t>
            </a:r>
          </a:p>
        </p:txBody>
      </p:sp>
      <p:sp>
        <p:nvSpPr>
          <p:cNvPr id="3" name="Rectangle: Rounded Corners 2">
            <a:extLst>
              <a:ext uri="{FF2B5EF4-FFF2-40B4-BE49-F238E27FC236}">
                <a16:creationId xmlns:a16="http://schemas.microsoft.com/office/drawing/2014/main" id="{5BBB06F3-6CC7-4AC1-03A5-8F1AB8AE8BF1}"/>
              </a:ext>
            </a:extLst>
          </p:cNvPr>
          <p:cNvSpPr/>
          <p:nvPr/>
        </p:nvSpPr>
        <p:spPr>
          <a:xfrm>
            <a:off x="1015823" y="4726292"/>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4" name="Rectangle: Rounded Corners 3">
            <a:extLst>
              <a:ext uri="{FF2B5EF4-FFF2-40B4-BE49-F238E27FC236}">
                <a16:creationId xmlns:a16="http://schemas.microsoft.com/office/drawing/2014/main" id="{B82EA149-E663-0EA8-BE99-2F3C7DE35088}"/>
              </a:ext>
            </a:extLst>
          </p:cNvPr>
          <p:cNvSpPr/>
          <p:nvPr/>
        </p:nvSpPr>
        <p:spPr>
          <a:xfrm>
            <a:off x="680103" y="4022516"/>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6" name="TextBox 22">
            <a:extLst>
              <a:ext uri="{FF2B5EF4-FFF2-40B4-BE49-F238E27FC236}">
                <a16:creationId xmlns:a16="http://schemas.microsoft.com/office/drawing/2014/main" id="{AC46355A-AF1F-6593-F081-420E9F187192}"/>
              </a:ext>
            </a:extLst>
          </p:cNvPr>
          <p:cNvSpPr txBox="1">
            <a:spLocks noChangeArrowheads="1"/>
          </p:cNvSpPr>
          <p:nvPr/>
        </p:nvSpPr>
        <p:spPr bwMode="auto">
          <a:xfrm>
            <a:off x="576999" y="588102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172.37.228.10</a:t>
            </a:r>
          </a:p>
        </p:txBody>
      </p:sp>
      <p:sp>
        <p:nvSpPr>
          <p:cNvPr id="7" name="TextBox 22">
            <a:extLst>
              <a:ext uri="{FF2B5EF4-FFF2-40B4-BE49-F238E27FC236}">
                <a16:creationId xmlns:a16="http://schemas.microsoft.com/office/drawing/2014/main" id="{A853192C-F3B7-AAE4-CC67-37796499833D}"/>
              </a:ext>
            </a:extLst>
          </p:cNvPr>
          <p:cNvSpPr txBox="1">
            <a:spLocks noChangeArrowheads="1"/>
          </p:cNvSpPr>
          <p:nvPr/>
        </p:nvSpPr>
        <p:spPr bwMode="auto">
          <a:xfrm>
            <a:off x="2742265" y="588102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172.123.57.189</a:t>
            </a:r>
          </a:p>
        </p:txBody>
      </p:sp>
      <p:sp>
        <p:nvSpPr>
          <p:cNvPr id="8" name="Rectangle: Rounded Corners 7">
            <a:extLst>
              <a:ext uri="{FF2B5EF4-FFF2-40B4-BE49-F238E27FC236}">
                <a16:creationId xmlns:a16="http://schemas.microsoft.com/office/drawing/2014/main" id="{E68E53CD-C8E5-FA7A-6326-6DC82C0AA6C3}"/>
              </a:ext>
            </a:extLst>
          </p:cNvPr>
          <p:cNvSpPr/>
          <p:nvPr/>
        </p:nvSpPr>
        <p:spPr>
          <a:xfrm>
            <a:off x="3387315" y="4726292"/>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9" name="Rectangle: Rounded Corners 8">
            <a:extLst>
              <a:ext uri="{FF2B5EF4-FFF2-40B4-BE49-F238E27FC236}">
                <a16:creationId xmlns:a16="http://schemas.microsoft.com/office/drawing/2014/main" id="{19356A8F-1D16-BE8E-5A36-EBC991889F22}"/>
              </a:ext>
            </a:extLst>
          </p:cNvPr>
          <p:cNvSpPr/>
          <p:nvPr/>
        </p:nvSpPr>
        <p:spPr>
          <a:xfrm>
            <a:off x="3051595" y="4022516"/>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6" name="Rectangle: Rounded Corners 25">
            <a:extLst>
              <a:ext uri="{FF2B5EF4-FFF2-40B4-BE49-F238E27FC236}">
                <a16:creationId xmlns:a16="http://schemas.microsoft.com/office/drawing/2014/main" id="{4872466D-521C-AFFA-E64A-A7CEF2FFA709}"/>
              </a:ext>
            </a:extLst>
          </p:cNvPr>
          <p:cNvSpPr/>
          <p:nvPr/>
        </p:nvSpPr>
        <p:spPr>
          <a:xfrm>
            <a:off x="5758807" y="4726292"/>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7" name="Rectangle: Rounded Corners 26">
            <a:extLst>
              <a:ext uri="{FF2B5EF4-FFF2-40B4-BE49-F238E27FC236}">
                <a16:creationId xmlns:a16="http://schemas.microsoft.com/office/drawing/2014/main" id="{DC2BEE09-0508-587E-0D3C-9DB5C8CF9F2C}"/>
              </a:ext>
            </a:extLst>
          </p:cNvPr>
          <p:cNvSpPr/>
          <p:nvPr/>
        </p:nvSpPr>
        <p:spPr>
          <a:xfrm>
            <a:off x="5423087" y="4022516"/>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8" name="Rectangle: Rounded Corners 27">
            <a:extLst>
              <a:ext uri="{FF2B5EF4-FFF2-40B4-BE49-F238E27FC236}">
                <a16:creationId xmlns:a16="http://schemas.microsoft.com/office/drawing/2014/main" id="{31290585-41D9-56FF-46A9-94E3D3A730E9}"/>
              </a:ext>
            </a:extLst>
          </p:cNvPr>
          <p:cNvSpPr/>
          <p:nvPr/>
        </p:nvSpPr>
        <p:spPr>
          <a:xfrm>
            <a:off x="8000507" y="4726292"/>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9" name="Rectangle: Rounded Corners 28">
            <a:extLst>
              <a:ext uri="{FF2B5EF4-FFF2-40B4-BE49-F238E27FC236}">
                <a16:creationId xmlns:a16="http://schemas.microsoft.com/office/drawing/2014/main" id="{A2AD2EE1-F254-E253-D85B-2B0B75F029CC}"/>
              </a:ext>
            </a:extLst>
          </p:cNvPr>
          <p:cNvSpPr/>
          <p:nvPr/>
        </p:nvSpPr>
        <p:spPr>
          <a:xfrm>
            <a:off x="7664787" y="4022516"/>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30" name="Rectangle: Rounded Corners 29">
            <a:extLst>
              <a:ext uri="{FF2B5EF4-FFF2-40B4-BE49-F238E27FC236}">
                <a16:creationId xmlns:a16="http://schemas.microsoft.com/office/drawing/2014/main" id="{0F4997F0-BAB6-7634-9EC6-E774E3345C25}"/>
              </a:ext>
            </a:extLst>
          </p:cNvPr>
          <p:cNvSpPr/>
          <p:nvPr/>
        </p:nvSpPr>
        <p:spPr>
          <a:xfrm>
            <a:off x="10242207" y="4726292"/>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31" name="Rectangle: Rounded Corners 30">
            <a:extLst>
              <a:ext uri="{FF2B5EF4-FFF2-40B4-BE49-F238E27FC236}">
                <a16:creationId xmlns:a16="http://schemas.microsoft.com/office/drawing/2014/main" id="{6393CB4E-0F4B-E765-4B5A-AB417CA72885}"/>
              </a:ext>
            </a:extLst>
          </p:cNvPr>
          <p:cNvSpPr/>
          <p:nvPr/>
        </p:nvSpPr>
        <p:spPr>
          <a:xfrm>
            <a:off x="9906487" y="4022516"/>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32" name="TextBox 31">
            <a:extLst>
              <a:ext uri="{FF2B5EF4-FFF2-40B4-BE49-F238E27FC236}">
                <a16:creationId xmlns:a16="http://schemas.microsoft.com/office/drawing/2014/main" id="{AAD5DC29-85B4-38ED-5BD5-A15321F7FA36}"/>
              </a:ext>
            </a:extLst>
          </p:cNvPr>
          <p:cNvSpPr txBox="1">
            <a:spLocks noChangeArrowheads="1"/>
          </p:cNvSpPr>
          <p:nvPr/>
        </p:nvSpPr>
        <p:spPr bwMode="auto">
          <a:xfrm>
            <a:off x="5225661" y="588102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172.85.43.212</a:t>
            </a:r>
          </a:p>
        </p:txBody>
      </p:sp>
      <p:sp>
        <p:nvSpPr>
          <p:cNvPr id="33" name="TextBox 32">
            <a:extLst>
              <a:ext uri="{FF2B5EF4-FFF2-40B4-BE49-F238E27FC236}">
                <a16:creationId xmlns:a16="http://schemas.microsoft.com/office/drawing/2014/main" id="{98FBF4ED-30C2-A292-AED3-5E0916D260A9}"/>
              </a:ext>
            </a:extLst>
          </p:cNvPr>
          <p:cNvSpPr txBox="1">
            <a:spLocks noChangeArrowheads="1"/>
          </p:cNvSpPr>
          <p:nvPr/>
        </p:nvSpPr>
        <p:spPr bwMode="auto">
          <a:xfrm>
            <a:off x="7526491" y="588102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172.240.96.174</a:t>
            </a:r>
          </a:p>
        </p:txBody>
      </p:sp>
      <p:sp>
        <p:nvSpPr>
          <p:cNvPr id="34" name="TextBox 33">
            <a:extLst>
              <a:ext uri="{FF2B5EF4-FFF2-40B4-BE49-F238E27FC236}">
                <a16:creationId xmlns:a16="http://schemas.microsoft.com/office/drawing/2014/main" id="{28BE1F7C-2E41-43B5-E6B8-6A523A253F22}"/>
              </a:ext>
            </a:extLst>
          </p:cNvPr>
          <p:cNvSpPr txBox="1">
            <a:spLocks noChangeArrowheads="1"/>
          </p:cNvSpPr>
          <p:nvPr/>
        </p:nvSpPr>
        <p:spPr bwMode="auto">
          <a:xfrm>
            <a:off x="9709061" y="588102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172.59.118.6</a:t>
            </a:r>
          </a:p>
        </p:txBody>
      </p:sp>
    </p:spTree>
    <p:extLst>
      <p:ext uri="{BB962C8B-B14F-4D97-AF65-F5344CB8AC3E}">
        <p14:creationId xmlns:p14="http://schemas.microsoft.com/office/powerpoint/2010/main" val="51831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
                                        <p:tgtEl>
                                          <p:spTgt spid="15"/>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5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50"/>
                                        <p:tgtEl>
                                          <p:spTgt spid="5"/>
                                        </p:tgtEl>
                                      </p:cBhvr>
                                    </p:animEffect>
                                  </p:childTnLst>
                                </p:cTn>
                              </p:par>
                            </p:childTnLst>
                          </p:cTn>
                        </p:par>
                        <p:par>
                          <p:cTn id="18" fill="hold">
                            <p:stCondLst>
                              <p:cond delay="3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50"/>
                                        <p:tgtEl>
                                          <p:spTgt spid="11"/>
                                        </p:tgtEl>
                                      </p:cBhvr>
                                    </p:animEffect>
                                  </p:childTnLst>
                                </p:cTn>
                              </p:par>
                            </p:childTnLst>
                          </p:cTn>
                        </p:par>
                        <p:par>
                          <p:cTn id="22" fill="hold">
                            <p:stCondLst>
                              <p:cond delay="45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50"/>
                                        <p:tgtEl>
                                          <p:spTgt spid="10"/>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
                                        <p:tgtEl>
                                          <p:spTgt spid="13"/>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50"/>
                                        <p:tgtEl>
                                          <p:spTgt spid="12"/>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50"/>
                                        <p:tgtEl>
                                          <p:spTgt spid="19"/>
                                        </p:tgtEl>
                                      </p:cBhvr>
                                    </p:animEffect>
                                  </p:childTnLst>
                                </p:cTn>
                              </p:par>
                            </p:childTnLst>
                          </p:cTn>
                        </p:par>
                        <p:par>
                          <p:cTn id="38" fill="hold">
                            <p:stCondLst>
                              <p:cond delay="10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50"/>
                                        <p:tgtEl>
                                          <p:spTgt spid="18"/>
                                        </p:tgtEl>
                                      </p:cBhvr>
                                    </p:animEffect>
                                  </p:childTnLst>
                                </p:cTn>
                              </p:par>
                            </p:childTnLst>
                          </p:cTn>
                        </p:par>
                        <p:par>
                          <p:cTn id="42" fill="hold">
                            <p:stCondLst>
                              <p:cond delay="12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50"/>
                                        <p:tgtEl>
                                          <p:spTgt spid="22"/>
                                        </p:tgtEl>
                                      </p:cBhvr>
                                    </p:animEffect>
                                  </p:childTnLst>
                                </p:cTn>
                              </p:par>
                            </p:childTnLst>
                          </p:cTn>
                        </p:par>
                        <p:par>
                          <p:cTn id="46" fill="hold">
                            <p:stCondLst>
                              <p:cond delay="135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5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5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5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50"/>
                                        <p:tgtEl>
                                          <p:spTgt spid="25"/>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150"/>
                                        <p:tgtEl>
                                          <p:spTgt spid="4"/>
                                        </p:tgtEl>
                                      </p:cBhvr>
                                    </p:animEffect>
                                  </p:childTnLst>
                                </p:cTn>
                              </p:par>
                            </p:childTnLst>
                          </p:cTn>
                        </p:par>
                        <p:par>
                          <p:cTn id="63" fill="hold">
                            <p:stCondLst>
                              <p:cond delay="1650"/>
                            </p:stCondLst>
                            <p:childTnLst>
                              <p:par>
                                <p:cTn id="64" presetID="10" presetClass="entr" presetSubtype="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50"/>
                                        <p:tgtEl>
                                          <p:spTgt spid="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150"/>
                                        <p:tgtEl>
                                          <p:spTgt spid="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50"/>
                                        <p:tgtEl>
                                          <p:spTgt spid="7"/>
                                        </p:tgtEl>
                                      </p:cBhvr>
                                    </p:animEffect>
                                  </p:childTnLst>
                                </p:cTn>
                              </p:par>
                            </p:childTnLst>
                          </p:cTn>
                        </p:par>
                        <p:par>
                          <p:cTn id="73" fill="hold">
                            <p:stCondLst>
                              <p:cond delay="18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50"/>
                                        <p:tgtEl>
                                          <p:spTgt spid="9"/>
                                        </p:tgtEl>
                                      </p:cBhvr>
                                    </p:animEffect>
                                  </p:childTnLst>
                                </p:cTn>
                              </p:par>
                            </p:childTnLst>
                          </p:cTn>
                        </p:par>
                        <p:par>
                          <p:cTn id="77" fill="hold">
                            <p:stCondLst>
                              <p:cond delay="1950"/>
                            </p:stCondLst>
                            <p:childTnLst>
                              <p:par>
                                <p:cTn id="78" presetID="10" presetClass="entr" presetSubtype="0" fill="hold" grpId="0" nodeType="after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150"/>
                                        <p:tgtEl>
                                          <p:spTgt spid="8"/>
                                        </p:tgtEl>
                                      </p:cBhvr>
                                    </p:animEffect>
                                  </p:childTnLst>
                                </p:cTn>
                              </p:par>
                            </p:childTnLst>
                          </p:cTn>
                        </p:par>
                        <p:par>
                          <p:cTn id="81" fill="hold">
                            <p:stCondLst>
                              <p:cond delay="21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50"/>
                                        <p:tgtEl>
                                          <p:spTgt spid="27"/>
                                        </p:tgtEl>
                                      </p:cBhvr>
                                    </p:animEffect>
                                  </p:childTnLst>
                                </p:cTn>
                              </p:par>
                            </p:childTnLst>
                          </p:cTn>
                        </p:par>
                        <p:par>
                          <p:cTn id="85" fill="hold">
                            <p:stCondLst>
                              <p:cond delay="2250"/>
                            </p:stCondLst>
                            <p:childTnLst>
                              <p:par>
                                <p:cTn id="86" presetID="10" presetClass="entr" presetSubtype="0"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150"/>
                                        <p:tgtEl>
                                          <p:spTgt spid="26"/>
                                        </p:tgtEl>
                                      </p:cBhvr>
                                    </p:animEffect>
                                  </p:childTnLst>
                                </p:cTn>
                              </p:par>
                            </p:childTnLst>
                          </p:cTn>
                        </p:par>
                        <p:par>
                          <p:cTn id="89" fill="hold">
                            <p:stCondLst>
                              <p:cond delay="24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150"/>
                                        <p:tgtEl>
                                          <p:spTgt spid="29"/>
                                        </p:tgtEl>
                                      </p:cBhvr>
                                    </p:animEffect>
                                  </p:childTnLst>
                                </p:cTn>
                              </p:par>
                            </p:childTnLst>
                          </p:cTn>
                        </p:par>
                        <p:par>
                          <p:cTn id="93" fill="hold">
                            <p:stCondLst>
                              <p:cond delay="2550"/>
                            </p:stCondLst>
                            <p:childTnLst>
                              <p:par>
                                <p:cTn id="94" presetID="10" presetClass="entr" presetSubtype="0"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150"/>
                                        <p:tgtEl>
                                          <p:spTgt spid="28"/>
                                        </p:tgtEl>
                                      </p:cBhvr>
                                    </p:animEffect>
                                  </p:childTnLst>
                                </p:cTn>
                              </p:par>
                            </p:childTnLst>
                          </p:cTn>
                        </p:par>
                        <p:par>
                          <p:cTn id="97" fill="hold">
                            <p:stCondLst>
                              <p:cond delay="2700"/>
                            </p:stCondLst>
                            <p:childTnLst>
                              <p:par>
                                <p:cTn id="98" presetID="10" presetClass="entr" presetSubtype="0" fill="hold" grpId="0" nodeType="after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150"/>
                                        <p:tgtEl>
                                          <p:spTgt spid="31"/>
                                        </p:tgtEl>
                                      </p:cBhvr>
                                    </p:animEffect>
                                  </p:childTnLst>
                                </p:cTn>
                              </p:par>
                            </p:childTnLst>
                          </p:cTn>
                        </p:par>
                        <p:par>
                          <p:cTn id="101" fill="hold">
                            <p:stCondLst>
                              <p:cond delay="2850"/>
                            </p:stCondLst>
                            <p:childTnLst>
                              <p:par>
                                <p:cTn id="102" presetID="10" presetClass="entr" presetSubtype="0"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150"/>
                                        <p:tgtEl>
                                          <p:spTgt spid="3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150"/>
                                        <p:tgtEl>
                                          <p:spTgt spid="3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50"/>
                                        <p:tgtEl>
                                          <p:spTgt spid="3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1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5" grpId="0" animBg="1"/>
      <p:bldP spid="10" grpId="0" animBg="1"/>
      <p:bldP spid="11" grpId="0" animBg="1"/>
      <p:bldP spid="12" grpId="0" animBg="1"/>
      <p:bldP spid="13" grpId="0" animBg="1"/>
      <p:bldP spid="18" grpId="0" animBg="1"/>
      <p:bldP spid="19" grpId="0" animBg="1"/>
      <p:bldP spid="21" grpId="0" animBg="1"/>
      <p:bldP spid="22" grpId="0" animBg="1"/>
      <p:bldP spid="23" grpId="0" animBg="1"/>
      <p:bldP spid="24" grpId="0" animBg="1"/>
      <p:bldP spid="25" grpId="0" animBg="1"/>
      <p:bldP spid="3" grpId="0" animBg="1"/>
      <p:bldP spid="4" grpId="0" animBg="1"/>
      <p:bldP spid="6" grpId="0" animBg="1"/>
      <p:bldP spid="7" grpId="0" animBg="1"/>
      <p:bldP spid="8" grpId="0" animBg="1"/>
      <p:bldP spid="9"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Replicaset: High Availability</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1039125"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703405"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600301"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Replica</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5</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2765567"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3410617"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3074897"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57821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54463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80238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76880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102655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99297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52489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754979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172.198.3.140</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97323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172.20.22.77</a:t>
            </a:r>
          </a:p>
        </p:txBody>
      </p:sp>
    </p:spTree>
    <p:extLst>
      <p:ext uri="{BB962C8B-B14F-4D97-AF65-F5344CB8AC3E}">
        <p14:creationId xmlns:p14="http://schemas.microsoft.com/office/powerpoint/2010/main" val="338046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
                                        <p:tgtEl>
                                          <p:spTgt spid="15"/>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5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5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50"/>
                                        <p:tgtEl>
                                          <p:spTgt spid="5"/>
                                        </p:tgtEl>
                                      </p:cBhvr>
                                    </p:animEffect>
                                  </p:childTnLst>
                                </p:cTn>
                              </p:par>
                            </p:childTnLst>
                          </p:cTn>
                        </p:par>
                        <p:par>
                          <p:cTn id="24" fill="hold">
                            <p:stCondLst>
                              <p:cond delay="3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50"/>
                                        <p:tgtEl>
                                          <p:spTgt spid="11"/>
                                        </p:tgtEl>
                                      </p:cBhvr>
                                    </p:animEffect>
                                  </p:childTnLst>
                                </p:cTn>
                              </p:par>
                            </p:childTnLst>
                          </p:cTn>
                        </p:par>
                        <p:par>
                          <p:cTn id="28" fill="hold">
                            <p:stCondLst>
                              <p:cond delay="4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50"/>
                                        <p:tgtEl>
                                          <p:spTgt spid="10"/>
                                        </p:tgtEl>
                                      </p:cBhvr>
                                    </p:animEffect>
                                  </p:childTnLst>
                                </p:cTn>
                              </p:par>
                            </p:childTnLst>
                          </p:cTn>
                        </p:par>
                        <p:par>
                          <p:cTn id="32" fill="hold">
                            <p:stCondLst>
                              <p:cond delay="6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50"/>
                                        <p:tgtEl>
                                          <p:spTgt spid="13"/>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50"/>
                                        <p:tgtEl>
                                          <p:spTgt spid="12"/>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50"/>
                                        <p:tgtEl>
                                          <p:spTgt spid="19"/>
                                        </p:tgtEl>
                                      </p:cBhvr>
                                    </p:animEffect>
                                  </p:childTnLst>
                                </p:cTn>
                              </p:par>
                            </p:childTnLst>
                          </p:cTn>
                        </p:par>
                        <p:par>
                          <p:cTn id="44" fill="hold">
                            <p:stCondLst>
                              <p:cond delay="105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50"/>
                                        <p:tgtEl>
                                          <p:spTgt spid="18"/>
                                        </p:tgtEl>
                                      </p:cBhvr>
                                    </p:animEffect>
                                  </p:childTnLst>
                                </p:cTn>
                              </p:par>
                            </p:childTnLst>
                          </p:cTn>
                        </p:par>
                        <p:par>
                          <p:cTn id="48" fill="hold">
                            <p:stCondLst>
                              <p:cond delay="12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50"/>
                                        <p:tgtEl>
                                          <p:spTgt spid="22"/>
                                        </p:tgtEl>
                                      </p:cBhvr>
                                    </p:animEffect>
                                  </p:childTnLst>
                                </p:cTn>
                              </p:par>
                            </p:childTnLst>
                          </p:cTn>
                        </p:par>
                        <p:par>
                          <p:cTn id="52" fill="hold">
                            <p:stCondLst>
                              <p:cond delay="135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5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5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5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5" grpId="0" animBg="1"/>
      <p:bldP spid="10" grpId="0" animBg="1"/>
      <p:bldP spid="11" grpId="0" animBg="1"/>
      <p:bldP spid="12" grpId="0" animBg="1"/>
      <p:bldP spid="13" grpId="0" animBg="1"/>
      <p:bldP spid="18" grpId="0" animBg="1"/>
      <p:bldP spid="19" grpId="0" animBg="1"/>
      <p:bldP spid="21" grpId="0" animBg="1"/>
      <p:bldP spid="22" grpId="0" animBg="1"/>
      <p:bldP spid="23" grpId="0" animBg="1"/>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Replicaset: High Availability</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1039125"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703405"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600301"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Replica</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5</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2765567"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3410617"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3074897"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57821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54463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80238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76880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102655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99297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52489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754979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172.198.3.140</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97323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172.20.22.77</a:t>
            </a:r>
          </a:p>
        </p:txBody>
      </p:sp>
      <p:pic>
        <p:nvPicPr>
          <p:cNvPr id="26" name="Graphic 25" descr="Warning">
            <a:extLst>
              <a:ext uri="{FF2B5EF4-FFF2-40B4-BE49-F238E27FC236}">
                <a16:creationId xmlns:a16="http://schemas.microsoft.com/office/drawing/2014/main" id="{7170ABDB-09CF-7247-C744-25CCE08D2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93188" y="3888677"/>
            <a:ext cx="736600" cy="736600"/>
          </a:xfrm>
          <a:prstGeom prst="rect">
            <a:avLst/>
          </a:prstGeom>
        </p:spPr>
      </p:pic>
      <p:pic>
        <p:nvPicPr>
          <p:cNvPr id="27" name="Graphic 26" descr="Warning">
            <a:extLst>
              <a:ext uri="{FF2B5EF4-FFF2-40B4-BE49-F238E27FC236}">
                <a16:creationId xmlns:a16="http://schemas.microsoft.com/office/drawing/2014/main" id="{64D23419-E181-2A6D-94B8-24D561330A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2307" y="3835978"/>
            <a:ext cx="736600" cy="736600"/>
          </a:xfrm>
          <a:prstGeom prst="rect">
            <a:avLst/>
          </a:prstGeom>
        </p:spPr>
      </p:pic>
    </p:spTree>
    <p:extLst>
      <p:ext uri="{BB962C8B-B14F-4D97-AF65-F5344CB8AC3E}">
        <p14:creationId xmlns:p14="http://schemas.microsoft.com/office/powerpoint/2010/main" val="3637151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Replicaset: High Availability</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1039125"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703405"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600301"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17" name="TextBox 22">
            <a:extLst>
              <a:ext uri="{FF2B5EF4-FFF2-40B4-BE49-F238E27FC236}">
                <a16:creationId xmlns:a16="http://schemas.microsoft.com/office/drawing/2014/main" id="{3AAD4912-1420-8141-0250-DBF34686A68A}"/>
              </a:ext>
            </a:extLst>
          </p:cNvPr>
          <p:cNvSpPr txBox="1">
            <a:spLocks noChangeArrowheads="1"/>
          </p:cNvSpPr>
          <p:nvPr/>
        </p:nvSpPr>
        <p:spPr bwMode="auto">
          <a:xfrm>
            <a:off x="945349" y="1581944"/>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Replica</a:t>
            </a:r>
          </a:p>
        </p:txBody>
      </p:sp>
      <p:sp>
        <p:nvSpPr>
          <p:cNvPr id="20" name="TextBox 22">
            <a:extLst>
              <a:ext uri="{FF2B5EF4-FFF2-40B4-BE49-F238E27FC236}">
                <a16:creationId xmlns:a16="http://schemas.microsoft.com/office/drawing/2014/main" id="{0F6BB173-2284-DD3A-CECA-991AFDB1C12E}"/>
              </a:ext>
            </a:extLst>
          </p:cNvPr>
          <p:cNvSpPr txBox="1">
            <a:spLocks noChangeArrowheads="1"/>
          </p:cNvSpPr>
          <p:nvPr/>
        </p:nvSpPr>
        <p:spPr bwMode="auto">
          <a:xfrm>
            <a:off x="2043127" y="158213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5</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2765567"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3410617"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3074897"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57821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5446389" y="2714069"/>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80238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7688089" y="2714069"/>
            <a:ext cx="1905980" cy="1746417"/>
          </a:xfrm>
          <a:prstGeom prst="roundRect">
            <a:avLst>
              <a:gd name="adj" fmla="val 2971"/>
            </a:avLst>
          </a:prstGeom>
          <a:noFill/>
          <a:ln w="19050">
            <a:solidFill>
              <a:srgbClr val="39AD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10265509" y="3417845"/>
            <a:ext cx="1234539" cy="635623"/>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9929789" y="2714069"/>
            <a:ext cx="1905980" cy="1746417"/>
          </a:xfrm>
          <a:prstGeom prst="roundRect">
            <a:avLst>
              <a:gd name="adj" fmla="val 2971"/>
            </a:avLst>
          </a:prstGeom>
          <a:noFill/>
          <a:ln w="19050">
            <a:solidFill>
              <a:srgbClr val="39AD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52489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754979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172.54.111.203</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9732363" y="4572578"/>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172.210.189.80</a:t>
            </a:r>
          </a:p>
        </p:txBody>
      </p:sp>
    </p:spTree>
    <p:extLst>
      <p:ext uri="{BB962C8B-B14F-4D97-AF65-F5344CB8AC3E}">
        <p14:creationId xmlns:p14="http://schemas.microsoft.com/office/powerpoint/2010/main" val="216940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US" dirty="0"/>
              <a:t>Kubernetes Deployment</a:t>
            </a:r>
            <a:endParaRPr lang="en-IN" dirty="0"/>
          </a:p>
        </p:txBody>
      </p:sp>
      <p:sp>
        <p:nvSpPr>
          <p:cNvPr id="9" name="Rectangle: Rounded Corners 8">
            <a:extLst>
              <a:ext uri="{FF2B5EF4-FFF2-40B4-BE49-F238E27FC236}">
                <a16:creationId xmlns:a16="http://schemas.microsoft.com/office/drawing/2014/main" id="{79BF44A9-901C-BE3B-EDA7-D41A4208384F}"/>
              </a:ext>
            </a:extLst>
          </p:cNvPr>
          <p:cNvSpPr/>
          <p:nvPr/>
        </p:nvSpPr>
        <p:spPr>
          <a:xfrm>
            <a:off x="3739048" y="2675835"/>
            <a:ext cx="4612472" cy="2075960"/>
          </a:xfrm>
          <a:prstGeom prst="roundRect">
            <a:avLst>
              <a:gd name="adj" fmla="val 5320"/>
            </a:avLst>
          </a:prstGeom>
          <a:noFill/>
          <a:ln w="19050">
            <a:solidFill>
              <a:srgbClr val="E6854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Container</a:t>
            </a:r>
          </a:p>
        </p:txBody>
      </p:sp>
      <p:sp>
        <p:nvSpPr>
          <p:cNvPr id="10" name="Rectangle: Rounded Corners 9">
            <a:extLst>
              <a:ext uri="{FF2B5EF4-FFF2-40B4-BE49-F238E27FC236}">
                <a16:creationId xmlns:a16="http://schemas.microsoft.com/office/drawing/2014/main" id="{4245EB7A-C518-1147-38EA-900EA8717C9A}"/>
              </a:ext>
            </a:extLst>
          </p:cNvPr>
          <p:cNvSpPr/>
          <p:nvPr/>
        </p:nvSpPr>
        <p:spPr>
          <a:xfrm>
            <a:off x="3108960" y="2205214"/>
            <a:ext cx="5961888" cy="3033888"/>
          </a:xfrm>
          <a:prstGeom prst="roundRect">
            <a:avLst>
              <a:gd name="adj" fmla="val 3775"/>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1" name="Rectangle: Rounded Corners 10">
            <a:extLst>
              <a:ext uri="{FF2B5EF4-FFF2-40B4-BE49-F238E27FC236}">
                <a16:creationId xmlns:a16="http://schemas.microsoft.com/office/drawing/2014/main" id="{E4D38E80-5953-8FEB-5F32-45C163BADE12}"/>
              </a:ext>
            </a:extLst>
          </p:cNvPr>
          <p:cNvSpPr/>
          <p:nvPr/>
        </p:nvSpPr>
        <p:spPr>
          <a:xfrm>
            <a:off x="2502490" y="1734648"/>
            <a:ext cx="7177958" cy="3958368"/>
          </a:xfrm>
          <a:prstGeom prst="roundRect">
            <a:avLst>
              <a:gd name="adj" fmla="val 3895"/>
            </a:avLst>
          </a:prstGeom>
          <a:noFill/>
          <a:ln w="19050">
            <a:solidFill>
              <a:srgbClr val="E6854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dirty="0" err="1">
                <a:solidFill>
                  <a:schemeClr val="tx1"/>
                </a:solidFill>
                <a:latin typeface="Ubuntu"/>
              </a:rPr>
              <a:t>ReplicaSet</a:t>
            </a:r>
            <a:endParaRPr lang="en-US" dirty="0" err="1">
              <a:solidFill>
                <a:schemeClr val="tx1"/>
              </a:solidFill>
              <a:latin typeface="Ubuntu" panose="020B0504030602030204" pitchFamily="34" charset="0"/>
            </a:endParaRPr>
          </a:p>
        </p:txBody>
      </p:sp>
      <p:sp>
        <p:nvSpPr>
          <p:cNvPr id="12" name="Rectangle: Rounded Corners 11">
            <a:extLst>
              <a:ext uri="{FF2B5EF4-FFF2-40B4-BE49-F238E27FC236}">
                <a16:creationId xmlns:a16="http://schemas.microsoft.com/office/drawing/2014/main" id="{03D0F816-68DE-2FA5-CB63-AA9B2CD8223E}"/>
              </a:ext>
            </a:extLst>
          </p:cNvPr>
          <p:cNvSpPr/>
          <p:nvPr/>
        </p:nvSpPr>
        <p:spPr>
          <a:xfrm>
            <a:off x="1901952" y="1278686"/>
            <a:ext cx="8388096" cy="4884318"/>
          </a:xfrm>
          <a:prstGeom prst="roundRect">
            <a:avLst>
              <a:gd name="adj" fmla="val 2971"/>
            </a:avLst>
          </a:prstGeom>
          <a:noFill/>
          <a:ln w="19050">
            <a:solidFill>
              <a:srgbClr val="F18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Deployment</a:t>
            </a:r>
          </a:p>
        </p:txBody>
      </p:sp>
      <p:grpSp>
        <p:nvGrpSpPr>
          <p:cNvPr id="13" name="Group 12">
            <a:extLst>
              <a:ext uri="{FF2B5EF4-FFF2-40B4-BE49-F238E27FC236}">
                <a16:creationId xmlns:a16="http://schemas.microsoft.com/office/drawing/2014/main" id="{64B293CB-C621-95A7-65EB-2E30FC18F076}"/>
              </a:ext>
            </a:extLst>
          </p:cNvPr>
          <p:cNvGrpSpPr/>
          <p:nvPr/>
        </p:nvGrpSpPr>
        <p:grpSpPr>
          <a:xfrm>
            <a:off x="4446546" y="3201480"/>
            <a:ext cx="1271752" cy="1271752"/>
            <a:chOff x="7413917" y="3291307"/>
            <a:chExt cx="1271752" cy="1271752"/>
          </a:xfrm>
        </p:grpSpPr>
        <p:sp>
          <p:nvSpPr>
            <p:cNvPr id="14" name="Oval 13">
              <a:extLst>
                <a:ext uri="{FF2B5EF4-FFF2-40B4-BE49-F238E27FC236}">
                  <a16:creationId xmlns:a16="http://schemas.microsoft.com/office/drawing/2014/main" id="{67834633-F0B1-8E02-BCA6-30C951025CBB}"/>
                </a:ext>
              </a:extLst>
            </p:cNvPr>
            <p:cNvSpPr/>
            <p:nvPr/>
          </p:nvSpPr>
          <p:spPr>
            <a:xfrm>
              <a:off x="7413917" y="3291307"/>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15" name="Graphic 14">
              <a:extLst>
                <a:ext uri="{FF2B5EF4-FFF2-40B4-BE49-F238E27FC236}">
                  <a16:creationId xmlns:a16="http://schemas.microsoft.com/office/drawing/2014/main" id="{8C0D2B87-1EF5-C8FD-5BBF-05B8DAEB4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1968" y="3469358"/>
              <a:ext cx="915649" cy="915649"/>
            </a:xfrm>
            <a:prstGeom prst="rect">
              <a:avLst/>
            </a:prstGeom>
          </p:spPr>
        </p:pic>
      </p:grpSp>
      <p:grpSp>
        <p:nvGrpSpPr>
          <p:cNvPr id="16" name="Group 15">
            <a:extLst>
              <a:ext uri="{FF2B5EF4-FFF2-40B4-BE49-F238E27FC236}">
                <a16:creationId xmlns:a16="http://schemas.microsoft.com/office/drawing/2014/main" id="{852DDFC8-C5EA-87EB-FF65-10EC4A0A06A1}"/>
              </a:ext>
            </a:extLst>
          </p:cNvPr>
          <p:cNvGrpSpPr/>
          <p:nvPr/>
        </p:nvGrpSpPr>
        <p:grpSpPr>
          <a:xfrm>
            <a:off x="6318836" y="3201480"/>
            <a:ext cx="1271752" cy="1271752"/>
            <a:chOff x="783039" y="2102012"/>
            <a:chExt cx="1271752" cy="1271752"/>
          </a:xfrm>
        </p:grpSpPr>
        <p:sp>
          <p:nvSpPr>
            <p:cNvPr id="17" name="Oval 16">
              <a:extLst>
                <a:ext uri="{FF2B5EF4-FFF2-40B4-BE49-F238E27FC236}">
                  <a16:creationId xmlns:a16="http://schemas.microsoft.com/office/drawing/2014/main" id="{A970ED53-B066-6425-82D5-11C4D260E651}"/>
                </a:ext>
              </a:extLst>
            </p:cNvPr>
            <p:cNvSpPr/>
            <p:nvPr/>
          </p:nvSpPr>
          <p:spPr>
            <a:xfrm>
              <a:off x="783039"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18" name="Graphic 17">
              <a:extLst>
                <a:ext uri="{FF2B5EF4-FFF2-40B4-BE49-F238E27FC236}">
                  <a16:creationId xmlns:a16="http://schemas.microsoft.com/office/drawing/2014/main" id="{E4BDF5FB-A8A0-067A-57EB-A662C3346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040" y="2409002"/>
              <a:ext cx="663502" cy="663502"/>
            </a:xfrm>
            <a:prstGeom prst="rect">
              <a:avLst/>
            </a:prstGeom>
          </p:spPr>
        </p:pic>
      </p:grpSp>
    </p:spTree>
    <p:extLst>
      <p:ext uri="{BB962C8B-B14F-4D97-AF65-F5344CB8AC3E}">
        <p14:creationId xmlns:p14="http://schemas.microsoft.com/office/powerpoint/2010/main" val="1193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50"/>
                                        <p:tgtEl>
                                          <p:spTgt spid="11"/>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50"/>
                                        <p:tgtEl>
                                          <p:spTgt spid="10"/>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50"/>
                                        <p:tgtEl>
                                          <p:spTgt spid="9"/>
                                        </p:tgtEl>
                                      </p:cBhvr>
                                    </p:animEffect>
                                  </p:childTnLst>
                                </p:cTn>
                              </p:par>
                            </p:childTnLst>
                          </p:cTn>
                        </p:par>
                        <p:par>
                          <p:cTn id="20" fill="hold">
                            <p:stCondLst>
                              <p:cond delay="600"/>
                            </p:stCondLst>
                            <p:childTnLst>
                              <p:par>
                                <p:cTn id="21" presetID="53" presetClass="entr" presetSubtype="16"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50" fill="hold"/>
                                        <p:tgtEl>
                                          <p:spTgt spid="13"/>
                                        </p:tgtEl>
                                        <p:attrNameLst>
                                          <p:attrName>ppt_w</p:attrName>
                                        </p:attrNameLst>
                                      </p:cBhvr>
                                      <p:tavLst>
                                        <p:tav tm="0">
                                          <p:val>
                                            <p:fltVal val="0"/>
                                          </p:val>
                                        </p:tav>
                                        <p:tav tm="100000">
                                          <p:val>
                                            <p:strVal val="#ppt_w"/>
                                          </p:val>
                                        </p:tav>
                                      </p:tavLst>
                                    </p:anim>
                                    <p:anim calcmode="lin" valueType="num">
                                      <p:cBhvr>
                                        <p:cTn id="24" dur="150" fill="hold"/>
                                        <p:tgtEl>
                                          <p:spTgt spid="13"/>
                                        </p:tgtEl>
                                        <p:attrNameLst>
                                          <p:attrName>ppt_h</p:attrName>
                                        </p:attrNameLst>
                                      </p:cBhvr>
                                      <p:tavLst>
                                        <p:tav tm="0">
                                          <p:val>
                                            <p:fltVal val="0"/>
                                          </p:val>
                                        </p:tav>
                                        <p:tav tm="100000">
                                          <p:val>
                                            <p:strVal val="#ppt_h"/>
                                          </p:val>
                                        </p:tav>
                                      </p:tavLst>
                                    </p:anim>
                                    <p:animEffect transition="in" filter="fade">
                                      <p:cBhvr>
                                        <p:cTn id="25" dur="15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50" fill="hold"/>
                                        <p:tgtEl>
                                          <p:spTgt spid="16"/>
                                        </p:tgtEl>
                                        <p:attrNameLst>
                                          <p:attrName>ppt_w</p:attrName>
                                        </p:attrNameLst>
                                      </p:cBhvr>
                                      <p:tavLst>
                                        <p:tav tm="0">
                                          <p:val>
                                            <p:fltVal val="0"/>
                                          </p:val>
                                        </p:tav>
                                        <p:tav tm="100000">
                                          <p:val>
                                            <p:strVal val="#ppt_w"/>
                                          </p:val>
                                        </p:tav>
                                      </p:tavLst>
                                    </p:anim>
                                    <p:anim calcmode="lin" valueType="num">
                                      <p:cBhvr>
                                        <p:cTn id="29" dur="150" fill="hold"/>
                                        <p:tgtEl>
                                          <p:spTgt spid="16"/>
                                        </p:tgtEl>
                                        <p:attrNameLst>
                                          <p:attrName>ppt_h</p:attrName>
                                        </p:attrNameLst>
                                      </p:cBhvr>
                                      <p:tavLst>
                                        <p:tav tm="0">
                                          <p:val>
                                            <p:fltVal val="0"/>
                                          </p:val>
                                        </p:tav>
                                        <p:tav tm="100000">
                                          <p:val>
                                            <p:strVal val="#ppt_h"/>
                                          </p:val>
                                        </p:tav>
                                      </p:tavLst>
                                    </p:anim>
                                    <p:animEffect transition="in" filter="fade">
                                      <p:cBhvr>
                                        <p:cTn id="30"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US" dirty="0"/>
              <a:t>Kubernetes Deployment</a:t>
            </a:r>
            <a:endParaRPr lang="en-IN" dirty="0"/>
          </a:p>
        </p:txBody>
      </p:sp>
      <p:sp>
        <p:nvSpPr>
          <p:cNvPr id="9" name="Rectangle: Rounded Corners 8">
            <a:extLst>
              <a:ext uri="{FF2B5EF4-FFF2-40B4-BE49-F238E27FC236}">
                <a16:creationId xmlns:a16="http://schemas.microsoft.com/office/drawing/2014/main" id="{79BF44A9-901C-BE3B-EDA7-D41A4208384F}"/>
              </a:ext>
            </a:extLst>
          </p:cNvPr>
          <p:cNvSpPr/>
          <p:nvPr/>
        </p:nvSpPr>
        <p:spPr>
          <a:xfrm>
            <a:off x="5269525" y="2642381"/>
            <a:ext cx="4612472" cy="2075960"/>
          </a:xfrm>
          <a:prstGeom prst="roundRect">
            <a:avLst>
              <a:gd name="adj" fmla="val 5320"/>
            </a:avLst>
          </a:prstGeom>
          <a:noFill/>
          <a:ln w="19050">
            <a:solidFill>
              <a:srgbClr val="E6854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Container</a:t>
            </a:r>
          </a:p>
        </p:txBody>
      </p:sp>
      <p:sp>
        <p:nvSpPr>
          <p:cNvPr id="10" name="Rectangle: Rounded Corners 9">
            <a:extLst>
              <a:ext uri="{FF2B5EF4-FFF2-40B4-BE49-F238E27FC236}">
                <a16:creationId xmlns:a16="http://schemas.microsoft.com/office/drawing/2014/main" id="{4245EB7A-C518-1147-38EA-900EA8717C9A}"/>
              </a:ext>
            </a:extLst>
          </p:cNvPr>
          <p:cNvSpPr/>
          <p:nvPr/>
        </p:nvSpPr>
        <p:spPr>
          <a:xfrm>
            <a:off x="4639437" y="2171760"/>
            <a:ext cx="5961888" cy="3033888"/>
          </a:xfrm>
          <a:prstGeom prst="roundRect">
            <a:avLst>
              <a:gd name="adj" fmla="val 3775"/>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1" name="Rectangle: Rounded Corners 10">
            <a:extLst>
              <a:ext uri="{FF2B5EF4-FFF2-40B4-BE49-F238E27FC236}">
                <a16:creationId xmlns:a16="http://schemas.microsoft.com/office/drawing/2014/main" id="{E4D38E80-5953-8FEB-5F32-45C163BADE12}"/>
              </a:ext>
            </a:extLst>
          </p:cNvPr>
          <p:cNvSpPr/>
          <p:nvPr/>
        </p:nvSpPr>
        <p:spPr>
          <a:xfrm>
            <a:off x="4032967" y="1701194"/>
            <a:ext cx="7177958" cy="3958368"/>
          </a:xfrm>
          <a:prstGeom prst="roundRect">
            <a:avLst>
              <a:gd name="adj" fmla="val 3895"/>
            </a:avLst>
          </a:prstGeom>
          <a:noFill/>
          <a:ln w="19050">
            <a:solidFill>
              <a:srgbClr val="E6854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dirty="0" err="1">
                <a:solidFill>
                  <a:schemeClr val="tx1"/>
                </a:solidFill>
                <a:latin typeface="Ubuntu"/>
              </a:rPr>
              <a:t>ReplicaSet</a:t>
            </a:r>
            <a:endParaRPr lang="en-US" dirty="0" err="1">
              <a:solidFill>
                <a:schemeClr val="tx1"/>
              </a:solidFill>
              <a:latin typeface="Ubuntu" panose="020B0504030602030204" pitchFamily="34" charset="0"/>
            </a:endParaRPr>
          </a:p>
        </p:txBody>
      </p:sp>
      <p:sp>
        <p:nvSpPr>
          <p:cNvPr id="12" name="Rectangle: Rounded Corners 11">
            <a:extLst>
              <a:ext uri="{FF2B5EF4-FFF2-40B4-BE49-F238E27FC236}">
                <a16:creationId xmlns:a16="http://schemas.microsoft.com/office/drawing/2014/main" id="{03D0F816-68DE-2FA5-CB63-AA9B2CD8223E}"/>
              </a:ext>
            </a:extLst>
          </p:cNvPr>
          <p:cNvSpPr/>
          <p:nvPr/>
        </p:nvSpPr>
        <p:spPr>
          <a:xfrm>
            <a:off x="3432429" y="1245232"/>
            <a:ext cx="8388096" cy="4884318"/>
          </a:xfrm>
          <a:prstGeom prst="roundRect">
            <a:avLst>
              <a:gd name="adj" fmla="val 2971"/>
            </a:avLst>
          </a:prstGeom>
          <a:noFill/>
          <a:ln w="19050">
            <a:solidFill>
              <a:srgbClr val="F18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Deployment</a:t>
            </a:r>
          </a:p>
        </p:txBody>
      </p:sp>
      <p:grpSp>
        <p:nvGrpSpPr>
          <p:cNvPr id="13" name="Group 12">
            <a:extLst>
              <a:ext uri="{FF2B5EF4-FFF2-40B4-BE49-F238E27FC236}">
                <a16:creationId xmlns:a16="http://schemas.microsoft.com/office/drawing/2014/main" id="{64B293CB-C621-95A7-65EB-2E30FC18F076}"/>
              </a:ext>
            </a:extLst>
          </p:cNvPr>
          <p:cNvGrpSpPr/>
          <p:nvPr/>
        </p:nvGrpSpPr>
        <p:grpSpPr>
          <a:xfrm>
            <a:off x="5977023" y="3168026"/>
            <a:ext cx="1271752" cy="1271752"/>
            <a:chOff x="7413917" y="3291307"/>
            <a:chExt cx="1271752" cy="1271752"/>
          </a:xfrm>
        </p:grpSpPr>
        <p:sp>
          <p:nvSpPr>
            <p:cNvPr id="14" name="Oval 13">
              <a:extLst>
                <a:ext uri="{FF2B5EF4-FFF2-40B4-BE49-F238E27FC236}">
                  <a16:creationId xmlns:a16="http://schemas.microsoft.com/office/drawing/2014/main" id="{67834633-F0B1-8E02-BCA6-30C951025CBB}"/>
                </a:ext>
              </a:extLst>
            </p:cNvPr>
            <p:cNvSpPr/>
            <p:nvPr/>
          </p:nvSpPr>
          <p:spPr>
            <a:xfrm>
              <a:off x="7413917" y="3291307"/>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15" name="Graphic 14">
              <a:extLst>
                <a:ext uri="{FF2B5EF4-FFF2-40B4-BE49-F238E27FC236}">
                  <a16:creationId xmlns:a16="http://schemas.microsoft.com/office/drawing/2014/main" id="{8C0D2B87-1EF5-C8FD-5BBF-05B8DAEB4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1968" y="3469358"/>
              <a:ext cx="915649" cy="915649"/>
            </a:xfrm>
            <a:prstGeom prst="rect">
              <a:avLst/>
            </a:prstGeom>
          </p:spPr>
        </p:pic>
      </p:grpSp>
      <p:grpSp>
        <p:nvGrpSpPr>
          <p:cNvPr id="16" name="Group 15">
            <a:extLst>
              <a:ext uri="{FF2B5EF4-FFF2-40B4-BE49-F238E27FC236}">
                <a16:creationId xmlns:a16="http://schemas.microsoft.com/office/drawing/2014/main" id="{852DDFC8-C5EA-87EB-FF65-10EC4A0A06A1}"/>
              </a:ext>
            </a:extLst>
          </p:cNvPr>
          <p:cNvGrpSpPr/>
          <p:nvPr/>
        </p:nvGrpSpPr>
        <p:grpSpPr>
          <a:xfrm>
            <a:off x="7849313" y="3168026"/>
            <a:ext cx="1271752" cy="1271752"/>
            <a:chOff x="783039" y="2102012"/>
            <a:chExt cx="1271752" cy="1271752"/>
          </a:xfrm>
        </p:grpSpPr>
        <p:sp>
          <p:nvSpPr>
            <p:cNvPr id="17" name="Oval 16">
              <a:extLst>
                <a:ext uri="{FF2B5EF4-FFF2-40B4-BE49-F238E27FC236}">
                  <a16:creationId xmlns:a16="http://schemas.microsoft.com/office/drawing/2014/main" id="{A970ED53-B066-6425-82D5-11C4D260E651}"/>
                </a:ext>
              </a:extLst>
            </p:cNvPr>
            <p:cNvSpPr/>
            <p:nvPr/>
          </p:nvSpPr>
          <p:spPr>
            <a:xfrm>
              <a:off x="783039"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18" name="Graphic 17">
              <a:extLst>
                <a:ext uri="{FF2B5EF4-FFF2-40B4-BE49-F238E27FC236}">
                  <a16:creationId xmlns:a16="http://schemas.microsoft.com/office/drawing/2014/main" id="{E4BDF5FB-A8A0-067A-57EB-A662C3346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040" y="2409002"/>
              <a:ext cx="663502" cy="663502"/>
            </a:xfrm>
            <a:prstGeom prst="rect">
              <a:avLst/>
            </a:prstGeom>
          </p:spPr>
        </p:pic>
      </p:grpSp>
      <p:cxnSp>
        <p:nvCxnSpPr>
          <p:cNvPr id="3" name="Straight Arrow Connector 2">
            <a:extLst>
              <a:ext uri="{FF2B5EF4-FFF2-40B4-BE49-F238E27FC236}">
                <a16:creationId xmlns:a16="http://schemas.microsoft.com/office/drawing/2014/main" id="{4A6D4B38-74E3-83E5-720E-C9753D7C64C2}"/>
              </a:ext>
            </a:extLst>
          </p:cNvPr>
          <p:cNvCxnSpPr>
            <a:cxnSpLocks/>
          </p:cNvCxnSpPr>
          <p:nvPr/>
        </p:nvCxnSpPr>
        <p:spPr>
          <a:xfrm>
            <a:off x="1718584" y="3726673"/>
            <a:ext cx="35085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D818AD2-42FD-8D64-2E27-568CB8EA430F}"/>
              </a:ext>
            </a:extLst>
          </p:cNvPr>
          <p:cNvGrpSpPr/>
          <p:nvPr/>
        </p:nvGrpSpPr>
        <p:grpSpPr>
          <a:xfrm>
            <a:off x="260265" y="3046441"/>
            <a:ext cx="1271752" cy="1271752"/>
            <a:chOff x="568029" y="2793124"/>
            <a:chExt cx="1271752" cy="1271752"/>
          </a:xfrm>
        </p:grpSpPr>
        <p:sp>
          <p:nvSpPr>
            <p:cNvPr id="5" name="Oval 4">
              <a:extLst>
                <a:ext uri="{FF2B5EF4-FFF2-40B4-BE49-F238E27FC236}">
                  <a16:creationId xmlns:a16="http://schemas.microsoft.com/office/drawing/2014/main" id="{246F9104-112A-FE0E-5787-95C6ACB973ED}"/>
                </a:ext>
              </a:extLst>
            </p:cNvPr>
            <p:cNvSpPr/>
            <p:nvPr/>
          </p:nvSpPr>
          <p:spPr>
            <a:xfrm>
              <a:off x="568029" y="2793124"/>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pic>
          <p:nvPicPr>
            <p:cNvPr id="6" name="Graphic 5">
              <a:extLst>
                <a:ext uri="{FF2B5EF4-FFF2-40B4-BE49-F238E27FC236}">
                  <a16:creationId xmlns:a16="http://schemas.microsoft.com/office/drawing/2014/main" id="{6D13E7C4-03BB-03E6-D4C7-FAAE68859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385" y="3078480"/>
              <a:ext cx="701040" cy="701040"/>
            </a:xfrm>
            <a:prstGeom prst="rect">
              <a:avLst/>
            </a:prstGeom>
          </p:spPr>
        </p:pic>
      </p:grpSp>
      <p:sp>
        <p:nvSpPr>
          <p:cNvPr id="7" name="TextBox 22">
            <a:extLst>
              <a:ext uri="{FF2B5EF4-FFF2-40B4-BE49-F238E27FC236}">
                <a16:creationId xmlns:a16="http://schemas.microsoft.com/office/drawing/2014/main" id="{880C36FD-3BB8-3B41-A729-32E810F9636F}"/>
              </a:ext>
            </a:extLst>
          </p:cNvPr>
          <p:cNvSpPr txBox="1">
            <a:spLocks noChangeArrowheads="1"/>
          </p:cNvSpPr>
          <p:nvPr/>
        </p:nvSpPr>
        <p:spPr bwMode="auto">
          <a:xfrm>
            <a:off x="2048370" y="3538291"/>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Tree>
    <p:extLst>
      <p:ext uri="{BB962C8B-B14F-4D97-AF65-F5344CB8AC3E}">
        <p14:creationId xmlns:p14="http://schemas.microsoft.com/office/powerpoint/2010/main" val="296976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50"/>
                                        <p:tgtEl>
                                          <p:spTgt spid="11"/>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50"/>
                                        <p:tgtEl>
                                          <p:spTgt spid="10"/>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50"/>
                                        <p:tgtEl>
                                          <p:spTgt spid="9"/>
                                        </p:tgtEl>
                                      </p:cBhvr>
                                    </p:animEffect>
                                  </p:childTnLst>
                                </p:cTn>
                              </p:par>
                            </p:childTnLst>
                          </p:cTn>
                        </p:par>
                        <p:par>
                          <p:cTn id="20" fill="hold">
                            <p:stCondLst>
                              <p:cond delay="600"/>
                            </p:stCondLst>
                            <p:childTnLst>
                              <p:par>
                                <p:cTn id="21" presetID="53" presetClass="entr" presetSubtype="16"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50" fill="hold"/>
                                        <p:tgtEl>
                                          <p:spTgt spid="13"/>
                                        </p:tgtEl>
                                        <p:attrNameLst>
                                          <p:attrName>ppt_w</p:attrName>
                                        </p:attrNameLst>
                                      </p:cBhvr>
                                      <p:tavLst>
                                        <p:tav tm="0">
                                          <p:val>
                                            <p:fltVal val="0"/>
                                          </p:val>
                                        </p:tav>
                                        <p:tav tm="100000">
                                          <p:val>
                                            <p:strVal val="#ppt_w"/>
                                          </p:val>
                                        </p:tav>
                                      </p:tavLst>
                                    </p:anim>
                                    <p:anim calcmode="lin" valueType="num">
                                      <p:cBhvr>
                                        <p:cTn id="24" dur="150" fill="hold"/>
                                        <p:tgtEl>
                                          <p:spTgt spid="13"/>
                                        </p:tgtEl>
                                        <p:attrNameLst>
                                          <p:attrName>ppt_h</p:attrName>
                                        </p:attrNameLst>
                                      </p:cBhvr>
                                      <p:tavLst>
                                        <p:tav tm="0">
                                          <p:val>
                                            <p:fltVal val="0"/>
                                          </p:val>
                                        </p:tav>
                                        <p:tav tm="100000">
                                          <p:val>
                                            <p:strVal val="#ppt_h"/>
                                          </p:val>
                                        </p:tav>
                                      </p:tavLst>
                                    </p:anim>
                                    <p:animEffect transition="in" filter="fade">
                                      <p:cBhvr>
                                        <p:cTn id="25" dur="15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50" fill="hold"/>
                                        <p:tgtEl>
                                          <p:spTgt spid="16"/>
                                        </p:tgtEl>
                                        <p:attrNameLst>
                                          <p:attrName>ppt_w</p:attrName>
                                        </p:attrNameLst>
                                      </p:cBhvr>
                                      <p:tavLst>
                                        <p:tav tm="0">
                                          <p:val>
                                            <p:fltVal val="0"/>
                                          </p:val>
                                        </p:tav>
                                        <p:tav tm="100000">
                                          <p:val>
                                            <p:strVal val="#ppt_w"/>
                                          </p:val>
                                        </p:tav>
                                      </p:tavLst>
                                    </p:anim>
                                    <p:anim calcmode="lin" valueType="num">
                                      <p:cBhvr>
                                        <p:cTn id="29" dur="150" fill="hold"/>
                                        <p:tgtEl>
                                          <p:spTgt spid="16"/>
                                        </p:tgtEl>
                                        <p:attrNameLst>
                                          <p:attrName>ppt_h</p:attrName>
                                        </p:attrNameLst>
                                      </p:cBhvr>
                                      <p:tavLst>
                                        <p:tav tm="0">
                                          <p:val>
                                            <p:fltVal val="0"/>
                                          </p:val>
                                        </p:tav>
                                        <p:tav tm="100000">
                                          <p:val>
                                            <p:strVal val="#ppt_h"/>
                                          </p:val>
                                        </p:tav>
                                      </p:tavLst>
                                    </p:anim>
                                    <p:animEffect transition="in" filter="fade">
                                      <p:cBhvr>
                                        <p:cTn id="30" dur="150"/>
                                        <p:tgtEl>
                                          <p:spTgt spid="16"/>
                                        </p:tgtEl>
                                      </p:cBhvr>
                                    </p:animEffect>
                                  </p:childTnLst>
                                </p:cTn>
                              </p:par>
                            </p:childTnLst>
                          </p:cTn>
                        </p:par>
                        <p:par>
                          <p:cTn id="31" fill="hold">
                            <p:stCondLst>
                              <p:cond delay="750"/>
                            </p:stCondLst>
                            <p:childTnLst>
                              <p:par>
                                <p:cTn id="32" presetID="53" presetClass="entr" presetSubtype="16"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50" fill="hold"/>
                                        <p:tgtEl>
                                          <p:spTgt spid="4"/>
                                        </p:tgtEl>
                                        <p:attrNameLst>
                                          <p:attrName>ppt_w</p:attrName>
                                        </p:attrNameLst>
                                      </p:cBhvr>
                                      <p:tavLst>
                                        <p:tav tm="0">
                                          <p:val>
                                            <p:fltVal val="0"/>
                                          </p:val>
                                        </p:tav>
                                        <p:tav tm="100000">
                                          <p:val>
                                            <p:strVal val="#ppt_w"/>
                                          </p:val>
                                        </p:tav>
                                      </p:tavLst>
                                    </p:anim>
                                    <p:anim calcmode="lin" valueType="num">
                                      <p:cBhvr>
                                        <p:cTn id="35" dur="150" fill="hold"/>
                                        <p:tgtEl>
                                          <p:spTgt spid="4"/>
                                        </p:tgtEl>
                                        <p:attrNameLst>
                                          <p:attrName>ppt_h</p:attrName>
                                        </p:attrNameLst>
                                      </p:cBhvr>
                                      <p:tavLst>
                                        <p:tav tm="0">
                                          <p:val>
                                            <p:fltVal val="0"/>
                                          </p:val>
                                        </p:tav>
                                        <p:tav tm="100000">
                                          <p:val>
                                            <p:strVal val="#ppt_h"/>
                                          </p:val>
                                        </p:tav>
                                      </p:tavLst>
                                    </p:anim>
                                    <p:animEffect transition="in" filter="fade">
                                      <p:cBhvr>
                                        <p:cTn id="36" dur="15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89B0-852C-896E-1940-B029DECD4F4F}"/>
              </a:ext>
            </a:extLst>
          </p:cNvPr>
          <p:cNvSpPr>
            <a:spLocks noGrp="1"/>
          </p:cNvSpPr>
          <p:nvPr>
            <p:ph type="title"/>
          </p:nvPr>
        </p:nvSpPr>
        <p:spPr/>
        <p:txBody>
          <a:bodyPr/>
          <a:lstStyle/>
          <a:p>
            <a:r>
              <a:rPr lang="en-US" dirty="0">
                <a:latin typeface="Ubuntu"/>
              </a:rPr>
              <a:t>Container Orchestration </a:t>
            </a:r>
            <a:endParaRPr lang="en-IN" dirty="0"/>
          </a:p>
        </p:txBody>
      </p:sp>
    </p:spTree>
    <p:extLst>
      <p:ext uri="{BB962C8B-B14F-4D97-AF65-F5344CB8AC3E}">
        <p14:creationId xmlns:p14="http://schemas.microsoft.com/office/powerpoint/2010/main" val="1524828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Deployment</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5037444" y="2559201"/>
            <a:ext cx="1234539" cy="635623"/>
          </a:xfrm>
          <a:prstGeom prst="roundRect">
            <a:avLst>
              <a:gd name="adj" fmla="val 2971"/>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4701724" y="185542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4598620" y="371393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6763886" y="371393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7408936" y="2559201"/>
            <a:ext cx="1234539" cy="635623"/>
          </a:xfrm>
          <a:prstGeom prst="roundRect">
            <a:avLst>
              <a:gd name="adj" fmla="val 2971"/>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7073216" y="185542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9780428" y="2559201"/>
            <a:ext cx="1234539" cy="635623"/>
          </a:xfrm>
          <a:prstGeom prst="roundRect">
            <a:avLst>
              <a:gd name="adj" fmla="val 2971"/>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9444708" y="185542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6585738" y="5014618"/>
            <a:ext cx="1234539" cy="635623"/>
          </a:xfrm>
          <a:prstGeom prst="roundRect">
            <a:avLst>
              <a:gd name="adj" fmla="val 2971"/>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6250018" y="4310842"/>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8827438" y="5014618"/>
            <a:ext cx="1234539" cy="635623"/>
          </a:xfrm>
          <a:prstGeom prst="roundRect">
            <a:avLst>
              <a:gd name="adj" fmla="val 2971"/>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8491718" y="4310842"/>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9247282" y="371393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6111722" y="6169351"/>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172.198.3.140</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8294292" y="6169351"/>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172.20.22.77</a:t>
            </a:r>
          </a:p>
        </p:txBody>
      </p:sp>
      <p:sp>
        <p:nvSpPr>
          <p:cNvPr id="3" name="Graphic 9">
            <a:extLst>
              <a:ext uri="{FF2B5EF4-FFF2-40B4-BE49-F238E27FC236}">
                <a16:creationId xmlns:a16="http://schemas.microsoft.com/office/drawing/2014/main" id="{B8736861-D741-D788-FF3A-58AF83E1A68A}"/>
              </a:ext>
            </a:extLst>
          </p:cNvPr>
          <p:cNvSpPr/>
          <p:nvPr/>
        </p:nvSpPr>
        <p:spPr>
          <a:xfrm>
            <a:off x="1795156" y="3341508"/>
            <a:ext cx="977216" cy="1114184"/>
          </a:xfrm>
          <a:custGeom>
            <a:avLst/>
            <a:gdLst>
              <a:gd name="connsiteX0" fmla="*/ 1588959 w 1662561"/>
              <a:gd name="connsiteY0" fmla="*/ 471533 h 2223648"/>
              <a:gd name="connsiteX1" fmla="*/ 1640914 w 1662561"/>
              <a:gd name="connsiteY1" fmla="*/ 565839 h 2223648"/>
              <a:gd name="connsiteX2" fmla="*/ 1662561 w 1662561"/>
              <a:gd name="connsiteY2" fmla="*/ 675036 h 2223648"/>
              <a:gd name="connsiteX3" fmla="*/ 1662561 w 1662561"/>
              <a:gd name="connsiteY3" fmla="*/ 2104524 h 2223648"/>
              <a:gd name="connsiteX4" fmla="*/ 1632254 w 1662561"/>
              <a:gd name="connsiteY4" fmla="*/ 2188904 h 2223648"/>
              <a:gd name="connsiteX5" fmla="*/ 1558651 w 1662561"/>
              <a:gd name="connsiteY5" fmla="*/ 2223648 h 2223648"/>
              <a:gd name="connsiteX6" fmla="*/ 103910 w 1662561"/>
              <a:gd name="connsiteY6" fmla="*/ 2223648 h 2223648"/>
              <a:gd name="connsiteX7" fmla="*/ 30307 w 1662561"/>
              <a:gd name="connsiteY7" fmla="*/ 2188904 h 2223648"/>
              <a:gd name="connsiteX8" fmla="*/ 0 w 1662561"/>
              <a:gd name="connsiteY8" fmla="*/ 2104524 h 2223648"/>
              <a:gd name="connsiteX9" fmla="*/ 0 w 1662561"/>
              <a:gd name="connsiteY9" fmla="*/ 119124 h 2223648"/>
              <a:gd name="connsiteX10" fmla="*/ 30307 w 1662561"/>
              <a:gd name="connsiteY10" fmla="*/ 34745 h 2223648"/>
              <a:gd name="connsiteX11" fmla="*/ 103910 w 1662561"/>
              <a:gd name="connsiteY11" fmla="*/ 0 h 2223648"/>
              <a:gd name="connsiteX12" fmla="*/ 1073738 w 1662561"/>
              <a:gd name="connsiteY12" fmla="*/ 0 h 2223648"/>
              <a:gd name="connsiteX13" fmla="*/ 1168989 w 1662561"/>
              <a:gd name="connsiteY13" fmla="*/ 24818 h 2223648"/>
              <a:gd name="connsiteX14" fmla="*/ 1251251 w 1662561"/>
              <a:gd name="connsiteY14" fmla="*/ 84380 h 2223648"/>
              <a:gd name="connsiteX15" fmla="*/ 1108374 w 1662561"/>
              <a:gd name="connsiteY15" fmla="*/ 168759 h 2223648"/>
              <a:gd name="connsiteX16" fmla="*/ 1108374 w 1662561"/>
              <a:gd name="connsiteY16" fmla="*/ 635328 h 2223648"/>
              <a:gd name="connsiteX17" fmla="*/ 1515356 w 1662561"/>
              <a:gd name="connsiteY17" fmla="*/ 635328 h 2223648"/>
              <a:gd name="connsiteX18" fmla="*/ 1491543 w 1662561"/>
              <a:gd name="connsiteY18" fmla="*/ 584452 h 2223648"/>
              <a:gd name="connsiteX19" fmla="*/ 1152753 w 1662561"/>
              <a:gd name="connsiteY19" fmla="*/ 196058 h 2223648"/>
              <a:gd name="connsiteX20" fmla="*/ 1108374 w 1662561"/>
              <a:gd name="connsiteY20" fmla="*/ 168759 h 2223648"/>
              <a:gd name="connsiteX21" fmla="*/ 1524015 w 1662561"/>
              <a:gd name="connsiteY21" fmla="*/ 2064816 h 2223648"/>
              <a:gd name="connsiteX22" fmla="*/ 1524015 w 1662561"/>
              <a:gd name="connsiteY22" fmla="*/ 794160 h 2223648"/>
              <a:gd name="connsiteX23" fmla="*/ 1073738 w 1662561"/>
              <a:gd name="connsiteY23" fmla="*/ 794160 h 2223648"/>
              <a:gd name="connsiteX24" fmla="*/ 1000135 w 1662561"/>
              <a:gd name="connsiteY24" fmla="*/ 759416 h 2223648"/>
              <a:gd name="connsiteX25" fmla="*/ 969828 w 1662561"/>
              <a:gd name="connsiteY25" fmla="*/ 675036 h 2223648"/>
              <a:gd name="connsiteX26" fmla="*/ 969828 w 1662561"/>
              <a:gd name="connsiteY26" fmla="*/ 158832 h 2223648"/>
              <a:gd name="connsiteX27" fmla="*/ 138547 w 1662561"/>
              <a:gd name="connsiteY27" fmla="*/ 158832 h 2223648"/>
              <a:gd name="connsiteX28" fmla="*/ 138547 w 1662561"/>
              <a:gd name="connsiteY28" fmla="*/ 2064816 h 2223648"/>
              <a:gd name="connsiteX29" fmla="*/ 1524015 w 1662561"/>
              <a:gd name="connsiteY29" fmla="*/ 2064816 h 22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2561" h="2223648">
                <a:moveTo>
                  <a:pt x="1588959" y="471533"/>
                </a:moveTo>
                <a:cubicBezTo>
                  <a:pt x="1609167" y="494696"/>
                  <a:pt x="1626485" y="526131"/>
                  <a:pt x="1640914" y="565839"/>
                </a:cubicBezTo>
                <a:cubicBezTo>
                  <a:pt x="1655342" y="605547"/>
                  <a:pt x="1662561" y="641946"/>
                  <a:pt x="1662561" y="675036"/>
                </a:cubicBezTo>
                <a:lnTo>
                  <a:pt x="1662561" y="2104524"/>
                </a:lnTo>
                <a:cubicBezTo>
                  <a:pt x="1662561" y="2137618"/>
                  <a:pt x="1652463" y="2165736"/>
                  <a:pt x="1632254" y="2188904"/>
                </a:cubicBezTo>
                <a:cubicBezTo>
                  <a:pt x="1612046" y="2212071"/>
                  <a:pt x="1587519" y="2223648"/>
                  <a:pt x="1558651" y="2223648"/>
                </a:cubicBezTo>
                <a:lnTo>
                  <a:pt x="103910" y="2223648"/>
                </a:lnTo>
                <a:cubicBezTo>
                  <a:pt x="75046" y="2223648"/>
                  <a:pt x="50512" y="2212071"/>
                  <a:pt x="30307" y="2188904"/>
                </a:cubicBezTo>
                <a:cubicBezTo>
                  <a:pt x="10102" y="2165736"/>
                  <a:pt x="0" y="2137618"/>
                  <a:pt x="0" y="2104524"/>
                </a:cubicBezTo>
                <a:lnTo>
                  <a:pt x="0" y="119124"/>
                </a:lnTo>
                <a:cubicBezTo>
                  <a:pt x="0" y="86034"/>
                  <a:pt x="10102" y="57908"/>
                  <a:pt x="30307" y="34745"/>
                </a:cubicBezTo>
                <a:cubicBezTo>
                  <a:pt x="50512" y="11581"/>
                  <a:pt x="75046" y="0"/>
                  <a:pt x="103910" y="0"/>
                </a:cubicBezTo>
                <a:lnTo>
                  <a:pt x="1073738" y="0"/>
                </a:lnTo>
                <a:cubicBezTo>
                  <a:pt x="1102605" y="0"/>
                  <a:pt x="1134352" y="8273"/>
                  <a:pt x="1168989" y="24818"/>
                </a:cubicBezTo>
                <a:cubicBezTo>
                  <a:pt x="1203625" y="41362"/>
                  <a:pt x="1231042" y="61216"/>
                  <a:pt x="1251251" y="84380"/>
                </a:cubicBezTo>
                <a:close/>
                <a:moveTo>
                  <a:pt x="1108374" y="168759"/>
                </a:moveTo>
                <a:lnTo>
                  <a:pt x="1108374" y="635328"/>
                </a:lnTo>
                <a:lnTo>
                  <a:pt x="1515356" y="635328"/>
                </a:lnTo>
                <a:cubicBezTo>
                  <a:pt x="1508136" y="611338"/>
                  <a:pt x="1500202" y="594379"/>
                  <a:pt x="1491543" y="584452"/>
                </a:cubicBezTo>
                <a:lnTo>
                  <a:pt x="1152753" y="196058"/>
                </a:lnTo>
                <a:cubicBezTo>
                  <a:pt x="1144093" y="186131"/>
                  <a:pt x="1129297" y="177032"/>
                  <a:pt x="1108374" y="168759"/>
                </a:cubicBezTo>
                <a:close/>
                <a:moveTo>
                  <a:pt x="1524015" y="2064816"/>
                </a:moveTo>
                <a:lnTo>
                  <a:pt x="1524015" y="794160"/>
                </a:lnTo>
                <a:lnTo>
                  <a:pt x="1073738" y="794160"/>
                </a:lnTo>
                <a:cubicBezTo>
                  <a:pt x="1044870" y="794160"/>
                  <a:pt x="1020343" y="782579"/>
                  <a:pt x="1000135" y="759416"/>
                </a:cubicBezTo>
                <a:cubicBezTo>
                  <a:pt x="979926" y="736252"/>
                  <a:pt x="969828" y="708126"/>
                  <a:pt x="969828" y="675036"/>
                </a:cubicBezTo>
                <a:lnTo>
                  <a:pt x="969828" y="158832"/>
                </a:lnTo>
                <a:lnTo>
                  <a:pt x="138547" y="158832"/>
                </a:lnTo>
                <a:lnTo>
                  <a:pt x="138547" y="2064816"/>
                </a:lnTo>
                <a:lnTo>
                  <a:pt x="1524015" y="2064816"/>
                </a:lnTo>
                <a:close/>
              </a:path>
            </a:pathLst>
          </a:custGeom>
          <a:solidFill>
            <a:schemeClr val="accent3">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lt1"/>
              </a:solidFill>
            </a:endParaRPr>
          </a:p>
        </p:txBody>
      </p:sp>
      <p:sp>
        <p:nvSpPr>
          <p:cNvPr id="4" name="TextBox 22">
            <a:extLst>
              <a:ext uri="{FF2B5EF4-FFF2-40B4-BE49-F238E27FC236}">
                <a16:creationId xmlns:a16="http://schemas.microsoft.com/office/drawing/2014/main" id="{5473637E-5D48-45B0-2B18-2288EB604D5E}"/>
              </a:ext>
            </a:extLst>
          </p:cNvPr>
          <p:cNvSpPr txBox="1">
            <a:spLocks noChangeArrowheads="1"/>
          </p:cNvSpPr>
          <p:nvPr/>
        </p:nvSpPr>
        <p:spPr bwMode="auto">
          <a:xfrm>
            <a:off x="1133349" y="450154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Docker Image (v1)</a:t>
            </a:r>
          </a:p>
        </p:txBody>
      </p:sp>
    </p:spTree>
    <p:extLst>
      <p:ext uri="{BB962C8B-B14F-4D97-AF65-F5344CB8AC3E}">
        <p14:creationId xmlns:p14="http://schemas.microsoft.com/office/powerpoint/2010/main" val="130328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
                                        <p:tgtEl>
                                          <p:spTgt spid="15"/>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5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50"/>
                                        <p:tgtEl>
                                          <p:spTgt spid="5"/>
                                        </p:tgtEl>
                                      </p:cBhvr>
                                    </p:animEffect>
                                  </p:childTnLst>
                                </p:cTn>
                              </p:par>
                            </p:childTnLst>
                          </p:cTn>
                        </p:par>
                        <p:par>
                          <p:cTn id="18" fill="hold">
                            <p:stCondLst>
                              <p:cond delay="3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50"/>
                                        <p:tgtEl>
                                          <p:spTgt spid="11"/>
                                        </p:tgtEl>
                                      </p:cBhvr>
                                    </p:animEffect>
                                  </p:childTnLst>
                                </p:cTn>
                              </p:par>
                            </p:childTnLst>
                          </p:cTn>
                        </p:par>
                        <p:par>
                          <p:cTn id="22" fill="hold">
                            <p:stCondLst>
                              <p:cond delay="45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50"/>
                                        <p:tgtEl>
                                          <p:spTgt spid="10"/>
                                        </p:tgtEl>
                                      </p:cBhvr>
                                    </p:animEffect>
                                  </p:childTnLst>
                                </p:cTn>
                              </p:par>
                            </p:childTnLst>
                          </p:cTn>
                        </p:par>
                        <p:par>
                          <p:cTn id="26" fill="hold">
                            <p:stCondLst>
                              <p:cond delay="6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50"/>
                                        <p:tgtEl>
                                          <p:spTgt spid="13"/>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50"/>
                                        <p:tgtEl>
                                          <p:spTgt spid="12"/>
                                        </p:tgtEl>
                                      </p:cBhvr>
                                    </p:animEffect>
                                  </p:childTnLst>
                                </p:cTn>
                              </p:par>
                            </p:childTnLst>
                          </p:cTn>
                        </p:par>
                        <p:par>
                          <p:cTn id="34" fill="hold">
                            <p:stCondLst>
                              <p:cond delay="9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50"/>
                                        <p:tgtEl>
                                          <p:spTgt spid="19"/>
                                        </p:tgtEl>
                                      </p:cBhvr>
                                    </p:animEffect>
                                  </p:childTnLst>
                                </p:cTn>
                              </p:par>
                            </p:childTnLst>
                          </p:cTn>
                        </p:par>
                        <p:par>
                          <p:cTn id="38" fill="hold">
                            <p:stCondLst>
                              <p:cond delay="10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50"/>
                                        <p:tgtEl>
                                          <p:spTgt spid="18"/>
                                        </p:tgtEl>
                                      </p:cBhvr>
                                    </p:animEffect>
                                  </p:childTnLst>
                                </p:cTn>
                              </p:par>
                            </p:childTnLst>
                          </p:cTn>
                        </p:par>
                        <p:par>
                          <p:cTn id="42" fill="hold">
                            <p:stCondLst>
                              <p:cond delay="12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50"/>
                                        <p:tgtEl>
                                          <p:spTgt spid="22"/>
                                        </p:tgtEl>
                                      </p:cBhvr>
                                    </p:animEffect>
                                  </p:childTnLst>
                                </p:cTn>
                              </p:par>
                            </p:childTnLst>
                          </p:cTn>
                        </p:par>
                        <p:par>
                          <p:cTn id="46" fill="hold">
                            <p:stCondLst>
                              <p:cond delay="135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5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5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5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5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250" fill="hold"/>
                                        <p:tgtEl>
                                          <p:spTgt spid="3"/>
                                        </p:tgtEl>
                                        <p:attrNameLst>
                                          <p:attrName>ppt_w</p:attrName>
                                        </p:attrNameLst>
                                      </p:cBhvr>
                                      <p:tavLst>
                                        <p:tav tm="0">
                                          <p:val>
                                            <p:fltVal val="0"/>
                                          </p:val>
                                        </p:tav>
                                        <p:tav tm="100000">
                                          <p:val>
                                            <p:strVal val="#ppt_w"/>
                                          </p:val>
                                        </p:tav>
                                      </p:tavLst>
                                    </p:anim>
                                    <p:anim calcmode="lin" valueType="num">
                                      <p:cBhvr>
                                        <p:cTn id="64" dur="250" fill="hold"/>
                                        <p:tgtEl>
                                          <p:spTgt spid="3"/>
                                        </p:tgtEl>
                                        <p:attrNameLst>
                                          <p:attrName>ppt_h</p:attrName>
                                        </p:attrNameLst>
                                      </p:cBhvr>
                                      <p:tavLst>
                                        <p:tav tm="0">
                                          <p:val>
                                            <p:fltVal val="0"/>
                                          </p:val>
                                        </p:tav>
                                        <p:tav tm="100000">
                                          <p:val>
                                            <p:strVal val="#ppt_h"/>
                                          </p:val>
                                        </p:tav>
                                      </p:tavLst>
                                    </p:anim>
                                    <p:animEffect transition="in" filter="fade">
                                      <p:cBhvr>
                                        <p:cTn id="65" dur="250"/>
                                        <p:tgtEl>
                                          <p:spTgt spid="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1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5" grpId="0" animBg="1"/>
      <p:bldP spid="10" grpId="0" animBg="1"/>
      <p:bldP spid="11" grpId="0" animBg="1"/>
      <p:bldP spid="12" grpId="0" animBg="1"/>
      <p:bldP spid="13" grpId="0" animBg="1"/>
      <p:bldP spid="18" grpId="0" animBg="1"/>
      <p:bldP spid="19" grpId="0" animBg="1"/>
      <p:bldP spid="21" grpId="0" animBg="1"/>
      <p:bldP spid="22" grpId="0" animBg="1"/>
      <p:bldP spid="23" grpId="0" animBg="1"/>
      <p:bldP spid="24" grpId="0" animBg="1"/>
      <p:bldP spid="25" grpId="0"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Deployment</a:t>
            </a:r>
          </a:p>
        </p:txBody>
      </p:sp>
      <p:sp>
        <p:nvSpPr>
          <p:cNvPr id="14" name="Rectangle: Rounded Corners 13">
            <a:extLst>
              <a:ext uri="{FF2B5EF4-FFF2-40B4-BE49-F238E27FC236}">
                <a16:creationId xmlns:a16="http://schemas.microsoft.com/office/drawing/2014/main" id="{A8E1278F-C2C6-2B97-9C42-EC92B8ACE4D9}"/>
              </a:ext>
            </a:extLst>
          </p:cNvPr>
          <p:cNvSpPr/>
          <p:nvPr/>
        </p:nvSpPr>
        <p:spPr>
          <a:xfrm>
            <a:off x="5037444" y="2559201"/>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5" name="Rectangle: Rounded Corners 14">
            <a:extLst>
              <a:ext uri="{FF2B5EF4-FFF2-40B4-BE49-F238E27FC236}">
                <a16:creationId xmlns:a16="http://schemas.microsoft.com/office/drawing/2014/main" id="{FA0875DC-E1DA-67FA-4C8C-4CE98844E256}"/>
              </a:ext>
            </a:extLst>
          </p:cNvPr>
          <p:cNvSpPr/>
          <p:nvPr/>
        </p:nvSpPr>
        <p:spPr>
          <a:xfrm>
            <a:off x="4701724" y="185542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TextBox 22">
            <a:extLst>
              <a:ext uri="{FF2B5EF4-FFF2-40B4-BE49-F238E27FC236}">
                <a16:creationId xmlns:a16="http://schemas.microsoft.com/office/drawing/2014/main" id="{FE26921B-319D-13C5-DEC8-20335822CCF3}"/>
              </a:ext>
            </a:extLst>
          </p:cNvPr>
          <p:cNvSpPr txBox="1">
            <a:spLocks noChangeArrowheads="1"/>
          </p:cNvSpPr>
          <p:nvPr/>
        </p:nvSpPr>
        <p:spPr bwMode="auto">
          <a:xfrm>
            <a:off x="4598620" y="371393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sp>
        <p:nvSpPr>
          <p:cNvPr id="5" name="TextBox 22">
            <a:extLst>
              <a:ext uri="{FF2B5EF4-FFF2-40B4-BE49-F238E27FC236}">
                <a16:creationId xmlns:a16="http://schemas.microsoft.com/office/drawing/2014/main" id="{1C08CED2-6C9D-6E0F-F395-87EE2F0D1A93}"/>
              </a:ext>
            </a:extLst>
          </p:cNvPr>
          <p:cNvSpPr txBox="1">
            <a:spLocks noChangeArrowheads="1"/>
          </p:cNvSpPr>
          <p:nvPr/>
        </p:nvSpPr>
        <p:spPr bwMode="auto">
          <a:xfrm>
            <a:off x="6763886" y="371393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sp>
        <p:nvSpPr>
          <p:cNvPr id="10" name="Rectangle: Rounded Corners 9">
            <a:extLst>
              <a:ext uri="{FF2B5EF4-FFF2-40B4-BE49-F238E27FC236}">
                <a16:creationId xmlns:a16="http://schemas.microsoft.com/office/drawing/2014/main" id="{EA4CFE34-3BCE-C000-1DD7-1BBDD7F2F54E}"/>
              </a:ext>
            </a:extLst>
          </p:cNvPr>
          <p:cNvSpPr/>
          <p:nvPr/>
        </p:nvSpPr>
        <p:spPr>
          <a:xfrm>
            <a:off x="7408936" y="2559201"/>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1" name="Rectangle: Rounded Corners 10">
            <a:extLst>
              <a:ext uri="{FF2B5EF4-FFF2-40B4-BE49-F238E27FC236}">
                <a16:creationId xmlns:a16="http://schemas.microsoft.com/office/drawing/2014/main" id="{8795F5DC-0739-725F-C328-9B970FAA1F1B}"/>
              </a:ext>
            </a:extLst>
          </p:cNvPr>
          <p:cNvSpPr/>
          <p:nvPr/>
        </p:nvSpPr>
        <p:spPr>
          <a:xfrm>
            <a:off x="7073216" y="185542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C4D0393C-7311-17DB-3921-1EC19AFED516}"/>
              </a:ext>
            </a:extLst>
          </p:cNvPr>
          <p:cNvSpPr/>
          <p:nvPr/>
        </p:nvSpPr>
        <p:spPr>
          <a:xfrm>
            <a:off x="9780428" y="2559201"/>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3" name="Rectangle: Rounded Corners 12">
            <a:extLst>
              <a:ext uri="{FF2B5EF4-FFF2-40B4-BE49-F238E27FC236}">
                <a16:creationId xmlns:a16="http://schemas.microsoft.com/office/drawing/2014/main" id="{0335485A-1756-9E79-FB35-077C70FB678D}"/>
              </a:ext>
            </a:extLst>
          </p:cNvPr>
          <p:cNvSpPr/>
          <p:nvPr/>
        </p:nvSpPr>
        <p:spPr>
          <a:xfrm>
            <a:off x="9444708" y="185542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Rectangle: Rounded Corners 17">
            <a:extLst>
              <a:ext uri="{FF2B5EF4-FFF2-40B4-BE49-F238E27FC236}">
                <a16:creationId xmlns:a16="http://schemas.microsoft.com/office/drawing/2014/main" id="{626CD53A-7FF5-8F3F-77EE-0B018F7B3E08}"/>
              </a:ext>
            </a:extLst>
          </p:cNvPr>
          <p:cNvSpPr/>
          <p:nvPr/>
        </p:nvSpPr>
        <p:spPr>
          <a:xfrm>
            <a:off x="6585738" y="5014618"/>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9" name="Rectangle: Rounded Corners 18">
            <a:extLst>
              <a:ext uri="{FF2B5EF4-FFF2-40B4-BE49-F238E27FC236}">
                <a16:creationId xmlns:a16="http://schemas.microsoft.com/office/drawing/2014/main" id="{D2967405-A98F-0250-6854-6ED4873CA5EE}"/>
              </a:ext>
            </a:extLst>
          </p:cNvPr>
          <p:cNvSpPr/>
          <p:nvPr/>
        </p:nvSpPr>
        <p:spPr>
          <a:xfrm>
            <a:off x="6250018" y="4310842"/>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1" name="Rectangle: Rounded Corners 20">
            <a:extLst>
              <a:ext uri="{FF2B5EF4-FFF2-40B4-BE49-F238E27FC236}">
                <a16:creationId xmlns:a16="http://schemas.microsoft.com/office/drawing/2014/main" id="{F023E922-1AE1-73FB-5C88-DAAD9CB4C5A6}"/>
              </a:ext>
            </a:extLst>
          </p:cNvPr>
          <p:cNvSpPr/>
          <p:nvPr/>
        </p:nvSpPr>
        <p:spPr>
          <a:xfrm>
            <a:off x="8827438" y="5014618"/>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22" name="Rectangle: Rounded Corners 21">
            <a:extLst>
              <a:ext uri="{FF2B5EF4-FFF2-40B4-BE49-F238E27FC236}">
                <a16:creationId xmlns:a16="http://schemas.microsoft.com/office/drawing/2014/main" id="{59241627-C188-87EA-95F0-DC9305FBA4AB}"/>
              </a:ext>
            </a:extLst>
          </p:cNvPr>
          <p:cNvSpPr/>
          <p:nvPr/>
        </p:nvSpPr>
        <p:spPr>
          <a:xfrm>
            <a:off x="8491718" y="4310842"/>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TextBox 22">
            <a:extLst>
              <a:ext uri="{FF2B5EF4-FFF2-40B4-BE49-F238E27FC236}">
                <a16:creationId xmlns:a16="http://schemas.microsoft.com/office/drawing/2014/main" id="{EB1BBD2F-C218-3FEE-0977-8206768D2424}"/>
              </a:ext>
            </a:extLst>
          </p:cNvPr>
          <p:cNvSpPr txBox="1">
            <a:spLocks noChangeArrowheads="1"/>
          </p:cNvSpPr>
          <p:nvPr/>
        </p:nvSpPr>
        <p:spPr bwMode="auto">
          <a:xfrm>
            <a:off x="9247282" y="371393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172.128.245.67</a:t>
            </a:r>
          </a:p>
        </p:txBody>
      </p:sp>
      <p:sp>
        <p:nvSpPr>
          <p:cNvPr id="24" name="TextBox 23">
            <a:extLst>
              <a:ext uri="{FF2B5EF4-FFF2-40B4-BE49-F238E27FC236}">
                <a16:creationId xmlns:a16="http://schemas.microsoft.com/office/drawing/2014/main" id="{89152107-E69A-4DF7-A110-15A59FDB7E40}"/>
              </a:ext>
            </a:extLst>
          </p:cNvPr>
          <p:cNvSpPr txBox="1">
            <a:spLocks noChangeArrowheads="1"/>
          </p:cNvSpPr>
          <p:nvPr/>
        </p:nvSpPr>
        <p:spPr bwMode="auto">
          <a:xfrm>
            <a:off x="6111722" y="6169351"/>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172.198.3.140</a:t>
            </a:r>
          </a:p>
        </p:txBody>
      </p:sp>
      <p:sp>
        <p:nvSpPr>
          <p:cNvPr id="25" name="TextBox 24">
            <a:extLst>
              <a:ext uri="{FF2B5EF4-FFF2-40B4-BE49-F238E27FC236}">
                <a16:creationId xmlns:a16="http://schemas.microsoft.com/office/drawing/2014/main" id="{3592F569-C8F2-3CFF-3684-B8CD879AE583}"/>
              </a:ext>
            </a:extLst>
          </p:cNvPr>
          <p:cNvSpPr txBox="1">
            <a:spLocks noChangeArrowheads="1"/>
          </p:cNvSpPr>
          <p:nvPr/>
        </p:nvSpPr>
        <p:spPr bwMode="auto">
          <a:xfrm>
            <a:off x="8294292" y="6169351"/>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172.20.22.77</a:t>
            </a:r>
          </a:p>
        </p:txBody>
      </p:sp>
      <p:sp>
        <p:nvSpPr>
          <p:cNvPr id="3" name="Graphic 9">
            <a:extLst>
              <a:ext uri="{FF2B5EF4-FFF2-40B4-BE49-F238E27FC236}">
                <a16:creationId xmlns:a16="http://schemas.microsoft.com/office/drawing/2014/main" id="{B8736861-D741-D788-FF3A-58AF83E1A68A}"/>
              </a:ext>
            </a:extLst>
          </p:cNvPr>
          <p:cNvSpPr/>
          <p:nvPr/>
        </p:nvSpPr>
        <p:spPr>
          <a:xfrm>
            <a:off x="1795156" y="3341508"/>
            <a:ext cx="977216" cy="1114184"/>
          </a:xfrm>
          <a:custGeom>
            <a:avLst/>
            <a:gdLst>
              <a:gd name="connsiteX0" fmla="*/ 1588959 w 1662561"/>
              <a:gd name="connsiteY0" fmla="*/ 471533 h 2223648"/>
              <a:gd name="connsiteX1" fmla="*/ 1640914 w 1662561"/>
              <a:gd name="connsiteY1" fmla="*/ 565839 h 2223648"/>
              <a:gd name="connsiteX2" fmla="*/ 1662561 w 1662561"/>
              <a:gd name="connsiteY2" fmla="*/ 675036 h 2223648"/>
              <a:gd name="connsiteX3" fmla="*/ 1662561 w 1662561"/>
              <a:gd name="connsiteY3" fmla="*/ 2104524 h 2223648"/>
              <a:gd name="connsiteX4" fmla="*/ 1632254 w 1662561"/>
              <a:gd name="connsiteY4" fmla="*/ 2188904 h 2223648"/>
              <a:gd name="connsiteX5" fmla="*/ 1558651 w 1662561"/>
              <a:gd name="connsiteY5" fmla="*/ 2223648 h 2223648"/>
              <a:gd name="connsiteX6" fmla="*/ 103910 w 1662561"/>
              <a:gd name="connsiteY6" fmla="*/ 2223648 h 2223648"/>
              <a:gd name="connsiteX7" fmla="*/ 30307 w 1662561"/>
              <a:gd name="connsiteY7" fmla="*/ 2188904 h 2223648"/>
              <a:gd name="connsiteX8" fmla="*/ 0 w 1662561"/>
              <a:gd name="connsiteY8" fmla="*/ 2104524 h 2223648"/>
              <a:gd name="connsiteX9" fmla="*/ 0 w 1662561"/>
              <a:gd name="connsiteY9" fmla="*/ 119124 h 2223648"/>
              <a:gd name="connsiteX10" fmla="*/ 30307 w 1662561"/>
              <a:gd name="connsiteY10" fmla="*/ 34745 h 2223648"/>
              <a:gd name="connsiteX11" fmla="*/ 103910 w 1662561"/>
              <a:gd name="connsiteY11" fmla="*/ 0 h 2223648"/>
              <a:gd name="connsiteX12" fmla="*/ 1073738 w 1662561"/>
              <a:gd name="connsiteY12" fmla="*/ 0 h 2223648"/>
              <a:gd name="connsiteX13" fmla="*/ 1168989 w 1662561"/>
              <a:gd name="connsiteY13" fmla="*/ 24818 h 2223648"/>
              <a:gd name="connsiteX14" fmla="*/ 1251251 w 1662561"/>
              <a:gd name="connsiteY14" fmla="*/ 84380 h 2223648"/>
              <a:gd name="connsiteX15" fmla="*/ 1108374 w 1662561"/>
              <a:gd name="connsiteY15" fmla="*/ 168759 h 2223648"/>
              <a:gd name="connsiteX16" fmla="*/ 1108374 w 1662561"/>
              <a:gd name="connsiteY16" fmla="*/ 635328 h 2223648"/>
              <a:gd name="connsiteX17" fmla="*/ 1515356 w 1662561"/>
              <a:gd name="connsiteY17" fmla="*/ 635328 h 2223648"/>
              <a:gd name="connsiteX18" fmla="*/ 1491543 w 1662561"/>
              <a:gd name="connsiteY18" fmla="*/ 584452 h 2223648"/>
              <a:gd name="connsiteX19" fmla="*/ 1152753 w 1662561"/>
              <a:gd name="connsiteY19" fmla="*/ 196058 h 2223648"/>
              <a:gd name="connsiteX20" fmla="*/ 1108374 w 1662561"/>
              <a:gd name="connsiteY20" fmla="*/ 168759 h 2223648"/>
              <a:gd name="connsiteX21" fmla="*/ 1524015 w 1662561"/>
              <a:gd name="connsiteY21" fmla="*/ 2064816 h 2223648"/>
              <a:gd name="connsiteX22" fmla="*/ 1524015 w 1662561"/>
              <a:gd name="connsiteY22" fmla="*/ 794160 h 2223648"/>
              <a:gd name="connsiteX23" fmla="*/ 1073738 w 1662561"/>
              <a:gd name="connsiteY23" fmla="*/ 794160 h 2223648"/>
              <a:gd name="connsiteX24" fmla="*/ 1000135 w 1662561"/>
              <a:gd name="connsiteY24" fmla="*/ 759416 h 2223648"/>
              <a:gd name="connsiteX25" fmla="*/ 969828 w 1662561"/>
              <a:gd name="connsiteY25" fmla="*/ 675036 h 2223648"/>
              <a:gd name="connsiteX26" fmla="*/ 969828 w 1662561"/>
              <a:gd name="connsiteY26" fmla="*/ 158832 h 2223648"/>
              <a:gd name="connsiteX27" fmla="*/ 138547 w 1662561"/>
              <a:gd name="connsiteY27" fmla="*/ 158832 h 2223648"/>
              <a:gd name="connsiteX28" fmla="*/ 138547 w 1662561"/>
              <a:gd name="connsiteY28" fmla="*/ 2064816 h 2223648"/>
              <a:gd name="connsiteX29" fmla="*/ 1524015 w 1662561"/>
              <a:gd name="connsiteY29" fmla="*/ 2064816 h 22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2561" h="2223648">
                <a:moveTo>
                  <a:pt x="1588959" y="471533"/>
                </a:moveTo>
                <a:cubicBezTo>
                  <a:pt x="1609167" y="494696"/>
                  <a:pt x="1626485" y="526131"/>
                  <a:pt x="1640914" y="565839"/>
                </a:cubicBezTo>
                <a:cubicBezTo>
                  <a:pt x="1655342" y="605547"/>
                  <a:pt x="1662561" y="641946"/>
                  <a:pt x="1662561" y="675036"/>
                </a:cubicBezTo>
                <a:lnTo>
                  <a:pt x="1662561" y="2104524"/>
                </a:lnTo>
                <a:cubicBezTo>
                  <a:pt x="1662561" y="2137618"/>
                  <a:pt x="1652463" y="2165736"/>
                  <a:pt x="1632254" y="2188904"/>
                </a:cubicBezTo>
                <a:cubicBezTo>
                  <a:pt x="1612046" y="2212071"/>
                  <a:pt x="1587519" y="2223648"/>
                  <a:pt x="1558651" y="2223648"/>
                </a:cubicBezTo>
                <a:lnTo>
                  <a:pt x="103910" y="2223648"/>
                </a:lnTo>
                <a:cubicBezTo>
                  <a:pt x="75046" y="2223648"/>
                  <a:pt x="50512" y="2212071"/>
                  <a:pt x="30307" y="2188904"/>
                </a:cubicBezTo>
                <a:cubicBezTo>
                  <a:pt x="10102" y="2165736"/>
                  <a:pt x="0" y="2137618"/>
                  <a:pt x="0" y="2104524"/>
                </a:cubicBezTo>
                <a:lnTo>
                  <a:pt x="0" y="119124"/>
                </a:lnTo>
                <a:cubicBezTo>
                  <a:pt x="0" y="86034"/>
                  <a:pt x="10102" y="57908"/>
                  <a:pt x="30307" y="34745"/>
                </a:cubicBezTo>
                <a:cubicBezTo>
                  <a:pt x="50512" y="11581"/>
                  <a:pt x="75046" y="0"/>
                  <a:pt x="103910" y="0"/>
                </a:cubicBezTo>
                <a:lnTo>
                  <a:pt x="1073738" y="0"/>
                </a:lnTo>
                <a:cubicBezTo>
                  <a:pt x="1102605" y="0"/>
                  <a:pt x="1134352" y="8273"/>
                  <a:pt x="1168989" y="24818"/>
                </a:cubicBezTo>
                <a:cubicBezTo>
                  <a:pt x="1203625" y="41362"/>
                  <a:pt x="1231042" y="61216"/>
                  <a:pt x="1251251" y="84380"/>
                </a:cubicBezTo>
                <a:close/>
                <a:moveTo>
                  <a:pt x="1108374" y="168759"/>
                </a:moveTo>
                <a:lnTo>
                  <a:pt x="1108374" y="635328"/>
                </a:lnTo>
                <a:lnTo>
                  <a:pt x="1515356" y="635328"/>
                </a:lnTo>
                <a:cubicBezTo>
                  <a:pt x="1508136" y="611338"/>
                  <a:pt x="1500202" y="594379"/>
                  <a:pt x="1491543" y="584452"/>
                </a:cubicBezTo>
                <a:lnTo>
                  <a:pt x="1152753" y="196058"/>
                </a:lnTo>
                <a:cubicBezTo>
                  <a:pt x="1144093" y="186131"/>
                  <a:pt x="1129297" y="177032"/>
                  <a:pt x="1108374" y="168759"/>
                </a:cubicBezTo>
                <a:close/>
                <a:moveTo>
                  <a:pt x="1524015" y="2064816"/>
                </a:moveTo>
                <a:lnTo>
                  <a:pt x="1524015" y="794160"/>
                </a:lnTo>
                <a:lnTo>
                  <a:pt x="1073738" y="794160"/>
                </a:lnTo>
                <a:cubicBezTo>
                  <a:pt x="1044870" y="794160"/>
                  <a:pt x="1020343" y="782579"/>
                  <a:pt x="1000135" y="759416"/>
                </a:cubicBezTo>
                <a:cubicBezTo>
                  <a:pt x="979926" y="736252"/>
                  <a:pt x="969828" y="708126"/>
                  <a:pt x="969828" y="675036"/>
                </a:cubicBezTo>
                <a:lnTo>
                  <a:pt x="969828" y="158832"/>
                </a:lnTo>
                <a:lnTo>
                  <a:pt x="138547" y="158832"/>
                </a:lnTo>
                <a:lnTo>
                  <a:pt x="138547" y="2064816"/>
                </a:lnTo>
                <a:lnTo>
                  <a:pt x="1524015" y="2064816"/>
                </a:ln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lt1"/>
              </a:solidFill>
            </a:endParaRPr>
          </a:p>
        </p:txBody>
      </p:sp>
      <p:sp>
        <p:nvSpPr>
          <p:cNvPr id="4" name="TextBox 22">
            <a:extLst>
              <a:ext uri="{FF2B5EF4-FFF2-40B4-BE49-F238E27FC236}">
                <a16:creationId xmlns:a16="http://schemas.microsoft.com/office/drawing/2014/main" id="{5473637E-5D48-45B0-2B18-2288EB604D5E}"/>
              </a:ext>
            </a:extLst>
          </p:cNvPr>
          <p:cNvSpPr txBox="1">
            <a:spLocks noChangeArrowheads="1"/>
          </p:cNvSpPr>
          <p:nvPr/>
        </p:nvSpPr>
        <p:spPr bwMode="auto">
          <a:xfrm>
            <a:off x="1133349" y="4501544"/>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Docker Image (v2)</a:t>
            </a:r>
          </a:p>
        </p:txBody>
      </p:sp>
    </p:spTree>
    <p:extLst>
      <p:ext uri="{BB962C8B-B14F-4D97-AF65-F5344CB8AC3E}">
        <p14:creationId xmlns:p14="http://schemas.microsoft.com/office/powerpoint/2010/main" val="395576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7711-F9C1-606D-BE92-621DA6C5047E}"/>
              </a:ext>
            </a:extLst>
          </p:cNvPr>
          <p:cNvSpPr>
            <a:spLocks noGrp="1"/>
          </p:cNvSpPr>
          <p:nvPr>
            <p:ph type="title"/>
          </p:nvPr>
        </p:nvSpPr>
        <p:spPr/>
        <p:txBody>
          <a:bodyPr/>
          <a:lstStyle/>
          <a:p>
            <a:endParaRPr lang="en-IN"/>
          </a:p>
        </p:txBody>
      </p:sp>
      <p:grpSp>
        <p:nvGrpSpPr>
          <p:cNvPr id="3" name="!!Group 5">
            <a:extLst>
              <a:ext uri="{FF2B5EF4-FFF2-40B4-BE49-F238E27FC236}">
                <a16:creationId xmlns:a16="http://schemas.microsoft.com/office/drawing/2014/main" id="{D6531549-3F51-00DA-526A-BF1CA634CDD3}"/>
              </a:ext>
            </a:extLst>
          </p:cNvPr>
          <p:cNvGrpSpPr/>
          <p:nvPr/>
        </p:nvGrpSpPr>
        <p:grpSpPr>
          <a:xfrm>
            <a:off x="2129884" y="1528647"/>
            <a:ext cx="8608113" cy="4671432"/>
            <a:chOff x="2568575" y="2351405"/>
            <a:chExt cx="5052565" cy="2838833"/>
          </a:xfrm>
        </p:grpSpPr>
        <p:grpSp>
          <p:nvGrpSpPr>
            <p:cNvPr id="4" name="Group 3">
              <a:extLst>
                <a:ext uri="{FF2B5EF4-FFF2-40B4-BE49-F238E27FC236}">
                  <a16:creationId xmlns:a16="http://schemas.microsoft.com/office/drawing/2014/main" id="{70FD31D6-4609-5E5B-E2B7-F7A23BFAE58F}"/>
                </a:ext>
              </a:extLst>
            </p:cNvPr>
            <p:cNvGrpSpPr/>
            <p:nvPr/>
          </p:nvGrpSpPr>
          <p:grpSpPr>
            <a:xfrm>
              <a:off x="2568575" y="2351405"/>
              <a:ext cx="5052565" cy="2838833"/>
              <a:chOff x="2568575" y="2351405"/>
              <a:chExt cx="5052565" cy="2838833"/>
            </a:xfrm>
          </p:grpSpPr>
          <p:sp>
            <p:nvSpPr>
              <p:cNvPr id="8" name="Rectangle: Rounded Corners 7">
                <a:extLst>
                  <a:ext uri="{FF2B5EF4-FFF2-40B4-BE49-F238E27FC236}">
                    <a16:creationId xmlns:a16="http://schemas.microsoft.com/office/drawing/2014/main" id="{D74EA706-E078-CFB3-A966-881FE71AAE91}"/>
                  </a:ext>
                </a:extLst>
              </p:cNvPr>
              <p:cNvSpPr/>
              <p:nvPr/>
            </p:nvSpPr>
            <p:spPr bwMode="auto">
              <a:xfrm>
                <a:off x="2568575" y="2351405"/>
                <a:ext cx="4948210" cy="2838833"/>
              </a:xfrm>
              <a:prstGeom prst="roundRect">
                <a:avLst>
                  <a:gd name="adj" fmla="val 3867"/>
                </a:avLst>
              </a:prstGeom>
              <a:noFill/>
              <a:ln w="1905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DACAF04F-0EFA-C5C1-3489-E5E944C304AE}"/>
                  </a:ext>
                </a:extLst>
              </p:cNvPr>
              <p:cNvSpPr txBox="1"/>
              <p:nvPr/>
            </p:nvSpPr>
            <p:spPr>
              <a:xfrm>
                <a:off x="4452648" y="2434284"/>
                <a:ext cx="3168492" cy="464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effectLst/>
                    <a:uLnTx/>
                    <a:uFillTx/>
                    <a:latin typeface="Ubuntu"/>
                    <a:ea typeface="+mn-ea"/>
                    <a:cs typeface="+mn-cs"/>
                  </a:rPr>
                  <a:t>Kubernetes Cluster</a:t>
                </a:r>
              </a:p>
            </p:txBody>
          </p:sp>
        </p:grpSp>
        <p:sp>
          <p:nvSpPr>
            <p:cNvPr id="7" name="Freeform: Shape 6">
              <a:extLst>
                <a:ext uri="{FF2B5EF4-FFF2-40B4-BE49-F238E27FC236}">
                  <a16:creationId xmlns:a16="http://schemas.microsoft.com/office/drawing/2014/main" id="{7BEC9549-BDB2-B966-9E7E-0847565F3FE7}"/>
                </a:ext>
              </a:extLst>
            </p:cNvPr>
            <p:cNvSpPr/>
            <p:nvPr/>
          </p:nvSpPr>
          <p:spPr>
            <a:xfrm>
              <a:off x="2659746" y="2457776"/>
              <a:ext cx="425231" cy="399279"/>
            </a:xfrm>
            <a:custGeom>
              <a:avLst/>
              <a:gdLst>
                <a:gd name="connsiteX0" fmla="*/ 237849 w 266540"/>
                <a:gd name="connsiteY0" fmla="*/ 133630 h 250273"/>
                <a:gd name="connsiteX1" fmla="*/ 209807 w 266540"/>
                <a:gd name="connsiteY1" fmla="*/ 121600 h 250273"/>
                <a:gd name="connsiteX2" fmla="*/ 209807 w 266540"/>
                <a:gd name="connsiteY2" fmla="*/ 221508 h 250273"/>
                <a:gd name="connsiteX3" fmla="*/ 237887 w 266540"/>
                <a:gd name="connsiteY3" fmla="*/ 192104 h 250273"/>
                <a:gd name="connsiteX4" fmla="*/ 237849 w 266540"/>
                <a:gd name="connsiteY4" fmla="*/ 133630 h 250273"/>
                <a:gd name="connsiteX5" fmla="*/ 200282 w 266540"/>
                <a:gd name="connsiteY5" fmla="*/ 221641 h 250273"/>
                <a:gd name="connsiteX6" fmla="*/ 200282 w 266540"/>
                <a:gd name="connsiteY6" fmla="*/ 121533 h 250273"/>
                <a:gd name="connsiteX7" fmla="*/ 171374 w 266540"/>
                <a:gd name="connsiteY7" fmla="*/ 133659 h 250273"/>
                <a:gd name="connsiteX8" fmla="*/ 171374 w 266540"/>
                <a:gd name="connsiteY8" fmla="*/ 192723 h 250273"/>
                <a:gd name="connsiteX9" fmla="*/ 200282 w 266540"/>
                <a:gd name="connsiteY9" fmla="*/ 221641 h 250273"/>
                <a:gd name="connsiteX10" fmla="*/ 200282 w 266540"/>
                <a:gd name="connsiteY10" fmla="*/ 221641 h 250273"/>
                <a:gd name="connsiteX11" fmla="*/ 203197 w 266540"/>
                <a:gd name="connsiteY11" fmla="*/ 109989 h 250273"/>
                <a:gd name="connsiteX12" fmla="*/ 206921 w 266540"/>
                <a:gd name="connsiteY12" fmla="*/ 109999 h 250273"/>
                <a:gd name="connsiteX13" fmla="*/ 244488 w 266540"/>
                <a:gd name="connsiteY13" fmla="*/ 126115 h 250273"/>
                <a:gd name="connsiteX14" fmla="*/ 247374 w 266540"/>
                <a:gd name="connsiteY14" fmla="*/ 130487 h 250273"/>
                <a:gd name="connsiteX15" fmla="*/ 247374 w 266540"/>
                <a:gd name="connsiteY15" fmla="*/ 192723 h 250273"/>
                <a:gd name="connsiteX16" fmla="*/ 204254 w 266540"/>
                <a:gd name="connsiteY16" fmla="*/ 231423 h 250273"/>
                <a:gd name="connsiteX17" fmla="*/ 161887 w 266540"/>
                <a:gd name="connsiteY17" fmla="*/ 193380 h 250273"/>
                <a:gd name="connsiteX18" fmla="*/ 161849 w 266540"/>
                <a:gd name="connsiteY18" fmla="*/ 130487 h 250273"/>
                <a:gd name="connsiteX19" fmla="*/ 164763 w 266540"/>
                <a:gd name="connsiteY19" fmla="*/ 126096 h 250273"/>
                <a:gd name="connsiteX20" fmla="*/ 203197 w 266540"/>
                <a:gd name="connsiteY20" fmla="*/ 109989 h 250273"/>
                <a:gd name="connsiteX21" fmla="*/ 257013 w 266540"/>
                <a:gd name="connsiteY21" fmla="*/ 116056 h 250273"/>
                <a:gd name="connsiteX22" fmla="*/ 204997 w 266540"/>
                <a:gd name="connsiteY22" fmla="*/ 93139 h 250273"/>
                <a:gd name="connsiteX23" fmla="*/ 152324 w 266540"/>
                <a:gd name="connsiteY23" fmla="*/ 115304 h 250273"/>
                <a:gd name="connsiteX24" fmla="*/ 152324 w 266540"/>
                <a:gd name="connsiteY24" fmla="*/ 183198 h 250273"/>
                <a:gd name="connsiteX25" fmla="*/ 168107 w 266540"/>
                <a:gd name="connsiteY25" fmla="*/ 227232 h 250273"/>
                <a:gd name="connsiteX26" fmla="*/ 204254 w 266540"/>
                <a:gd name="connsiteY26" fmla="*/ 240748 h 250273"/>
                <a:gd name="connsiteX27" fmla="*/ 240630 w 266540"/>
                <a:gd name="connsiteY27" fmla="*/ 227204 h 250273"/>
                <a:gd name="connsiteX28" fmla="*/ 257013 w 266540"/>
                <a:gd name="connsiteY28" fmla="*/ 183265 h 250273"/>
                <a:gd name="connsiteX29" fmla="*/ 257013 w 266540"/>
                <a:gd name="connsiteY29" fmla="*/ 116056 h 250273"/>
                <a:gd name="connsiteX30" fmla="*/ 247460 w 266540"/>
                <a:gd name="connsiteY30" fmla="*/ 233843 h 250273"/>
                <a:gd name="connsiteX31" fmla="*/ 204254 w 266540"/>
                <a:gd name="connsiteY31" fmla="*/ 250273 h 250273"/>
                <a:gd name="connsiteX32" fmla="*/ 161230 w 266540"/>
                <a:gd name="connsiteY32" fmla="*/ 233824 h 250273"/>
                <a:gd name="connsiteX33" fmla="*/ 142799 w 266540"/>
                <a:gd name="connsiteY33" fmla="*/ 183065 h 250273"/>
                <a:gd name="connsiteX34" fmla="*/ 142799 w 266540"/>
                <a:gd name="connsiteY34" fmla="*/ 112142 h 250273"/>
                <a:gd name="connsiteX35" fmla="*/ 145704 w 266540"/>
                <a:gd name="connsiteY35" fmla="*/ 107751 h 250273"/>
                <a:gd name="connsiteX36" fmla="*/ 203187 w 266540"/>
                <a:gd name="connsiteY36" fmla="*/ 83557 h 250273"/>
                <a:gd name="connsiteX37" fmla="*/ 206959 w 266540"/>
                <a:gd name="connsiteY37" fmla="*/ 83595 h 250273"/>
                <a:gd name="connsiteX38" fmla="*/ 263690 w 266540"/>
                <a:gd name="connsiteY38" fmla="*/ 108598 h 250273"/>
                <a:gd name="connsiteX39" fmla="*/ 266538 w 266540"/>
                <a:gd name="connsiteY39" fmla="*/ 112951 h 250273"/>
                <a:gd name="connsiteX40" fmla="*/ 266538 w 266540"/>
                <a:gd name="connsiteY40" fmla="*/ 183198 h 250273"/>
                <a:gd name="connsiteX41" fmla="*/ 247460 w 266540"/>
                <a:gd name="connsiteY41" fmla="*/ 233843 h 250273"/>
                <a:gd name="connsiteX42" fmla="*/ 247460 w 266540"/>
                <a:gd name="connsiteY42" fmla="*/ 233843 h 250273"/>
                <a:gd name="connsiteX43" fmla="*/ 47549 w 266540"/>
                <a:gd name="connsiteY43" fmla="*/ 164177 h 250273"/>
                <a:gd name="connsiteX44" fmla="*/ 123749 w 266540"/>
                <a:gd name="connsiteY44" fmla="*/ 164177 h 250273"/>
                <a:gd name="connsiteX45" fmla="*/ 123749 w 266540"/>
                <a:gd name="connsiteY45" fmla="*/ 173702 h 250273"/>
                <a:gd name="connsiteX46" fmla="*/ 47549 w 266540"/>
                <a:gd name="connsiteY46" fmla="*/ 173702 h 250273"/>
                <a:gd name="connsiteX47" fmla="*/ 124 w 266540"/>
                <a:gd name="connsiteY47" fmla="*/ 125924 h 250273"/>
                <a:gd name="connsiteX48" fmla="*/ 0 w 266540"/>
                <a:gd name="connsiteY48" fmla="*/ 122314 h 250273"/>
                <a:gd name="connsiteX49" fmla="*/ 36357 w 266540"/>
                <a:gd name="connsiteY49" fmla="*/ 74889 h 250273"/>
                <a:gd name="connsiteX50" fmla="*/ 36052 w 266540"/>
                <a:gd name="connsiteY50" fmla="*/ 68727 h 250273"/>
                <a:gd name="connsiteX51" fmla="*/ 74314 w 266540"/>
                <a:gd name="connsiteY51" fmla="*/ 7338 h 250273"/>
                <a:gd name="connsiteX52" fmla="*/ 161049 w 266540"/>
                <a:gd name="connsiteY52" fmla="*/ 17853 h 250273"/>
                <a:gd name="connsiteX53" fmla="*/ 177813 w 266540"/>
                <a:gd name="connsiteY53" fmla="*/ 41523 h 250273"/>
                <a:gd name="connsiteX54" fmla="*/ 200187 w 266540"/>
                <a:gd name="connsiteY54" fmla="*/ 35675 h 250273"/>
                <a:gd name="connsiteX55" fmla="*/ 232886 w 266540"/>
                <a:gd name="connsiteY55" fmla="*/ 73842 h 250273"/>
                <a:gd name="connsiteX56" fmla="*/ 261557 w 266540"/>
                <a:gd name="connsiteY56" fmla="*/ 95825 h 250273"/>
                <a:gd name="connsiteX57" fmla="*/ 252632 w 266540"/>
                <a:gd name="connsiteY57" fmla="*/ 99121 h 250273"/>
                <a:gd name="connsiteX58" fmla="*/ 228524 w 266540"/>
                <a:gd name="connsiteY58" fmla="*/ 83186 h 250273"/>
                <a:gd name="connsiteX59" fmla="*/ 223761 w 266540"/>
                <a:gd name="connsiteY59" fmla="*/ 78709 h 250273"/>
                <a:gd name="connsiteX60" fmla="*/ 199701 w 266540"/>
                <a:gd name="connsiteY60" fmla="*/ 45190 h 250273"/>
                <a:gd name="connsiteX61" fmla="*/ 179899 w 266540"/>
                <a:gd name="connsiteY61" fmla="*/ 52725 h 250273"/>
                <a:gd name="connsiteX62" fmla="*/ 175393 w 266540"/>
                <a:gd name="connsiteY62" fmla="*/ 54563 h 250273"/>
                <a:gd name="connsiteX63" fmla="*/ 171631 w 266540"/>
                <a:gd name="connsiteY63" fmla="*/ 51486 h 250273"/>
                <a:gd name="connsiteX64" fmla="*/ 154419 w 266540"/>
                <a:gd name="connsiteY64" fmla="*/ 24683 h 250273"/>
                <a:gd name="connsiteX65" fmla="*/ 77924 w 266540"/>
                <a:gd name="connsiteY65" fmla="*/ 16158 h 250273"/>
                <a:gd name="connsiteX66" fmla="*/ 45577 w 266540"/>
                <a:gd name="connsiteY66" fmla="*/ 68727 h 250273"/>
                <a:gd name="connsiteX67" fmla="*/ 46206 w 266540"/>
                <a:gd name="connsiteY67" fmla="*/ 77861 h 250273"/>
                <a:gd name="connsiteX68" fmla="*/ 42624 w 266540"/>
                <a:gd name="connsiteY68" fmla="*/ 83043 h 250273"/>
                <a:gd name="connsiteX69" fmla="*/ 9525 w 266540"/>
                <a:gd name="connsiteY69" fmla="*/ 122314 h 250273"/>
                <a:gd name="connsiteX70" fmla="*/ 9611 w 266540"/>
                <a:gd name="connsiteY70" fmla="*/ 125191 h 250273"/>
                <a:gd name="connsiteX71" fmla="*/ 47549 w 266540"/>
                <a:gd name="connsiteY71" fmla="*/ 164177 h 250273"/>
                <a:gd name="connsiteX72" fmla="*/ 47549 w 266540"/>
                <a:gd name="connsiteY72" fmla="*/ 164177 h 2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6540" h="250273">
                  <a:moveTo>
                    <a:pt x="237849" y="133630"/>
                  </a:moveTo>
                  <a:lnTo>
                    <a:pt x="209807" y="121600"/>
                  </a:lnTo>
                  <a:lnTo>
                    <a:pt x="209807" y="221508"/>
                  </a:lnTo>
                  <a:cubicBezTo>
                    <a:pt x="234048" y="218155"/>
                    <a:pt x="237734" y="193237"/>
                    <a:pt x="237887" y="192104"/>
                  </a:cubicBezTo>
                  <a:lnTo>
                    <a:pt x="237849" y="133630"/>
                  </a:lnTo>
                  <a:close/>
                  <a:moveTo>
                    <a:pt x="200282" y="221641"/>
                  </a:moveTo>
                  <a:lnTo>
                    <a:pt x="200282" y="121533"/>
                  </a:lnTo>
                  <a:lnTo>
                    <a:pt x="171374" y="133659"/>
                  </a:lnTo>
                  <a:lnTo>
                    <a:pt x="171374" y="192723"/>
                  </a:lnTo>
                  <a:cubicBezTo>
                    <a:pt x="171498" y="193237"/>
                    <a:pt x="175612" y="219079"/>
                    <a:pt x="200282" y="221641"/>
                  </a:cubicBezTo>
                  <a:lnTo>
                    <a:pt x="200282" y="221641"/>
                  </a:lnTo>
                  <a:close/>
                  <a:moveTo>
                    <a:pt x="203197" y="109989"/>
                  </a:moveTo>
                  <a:cubicBezTo>
                    <a:pt x="204378" y="109484"/>
                    <a:pt x="205730" y="109494"/>
                    <a:pt x="206921" y="109999"/>
                  </a:cubicBezTo>
                  <a:lnTo>
                    <a:pt x="244488" y="126115"/>
                  </a:lnTo>
                  <a:cubicBezTo>
                    <a:pt x="246240" y="126867"/>
                    <a:pt x="247374" y="128582"/>
                    <a:pt x="247374" y="130487"/>
                  </a:cubicBezTo>
                  <a:lnTo>
                    <a:pt x="247374" y="192723"/>
                  </a:lnTo>
                  <a:cubicBezTo>
                    <a:pt x="245631" y="206506"/>
                    <a:pt x="234448" y="231423"/>
                    <a:pt x="204254" y="231423"/>
                  </a:cubicBezTo>
                  <a:cubicBezTo>
                    <a:pt x="174965" y="231423"/>
                    <a:pt x="163735" y="206544"/>
                    <a:pt x="161887" y="193380"/>
                  </a:cubicBezTo>
                  <a:lnTo>
                    <a:pt x="161849" y="130487"/>
                  </a:lnTo>
                  <a:cubicBezTo>
                    <a:pt x="161849" y="128572"/>
                    <a:pt x="163001" y="126839"/>
                    <a:pt x="164763" y="126096"/>
                  </a:cubicBezTo>
                  <a:lnTo>
                    <a:pt x="203197" y="109989"/>
                  </a:lnTo>
                  <a:close/>
                  <a:moveTo>
                    <a:pt x="257013" y="116056"/>
                  </a:moveTo>
                  <a:lnTo>
                    <a:pt x="204997" y="93139"/>
                  </a:lnTo>
                  <a:lnTo>
                    <a:pt x="152324" y="115304"/>
                  </a:lnTo>
                  <a:lnTo>
                    <a:pt x="152324" y="183198"/>
                  </a:lnTo>
                  <a:cubicBezTo>
                    <a:pt x="152314" y="183598"/>
                    <a:pt x="151809" y="210516"/>
                    <a:pt x="168107" y="227232"/>
                  </a:cubicBezTo>
                  <a:cubicBezTo>
                    <a:pt x="176841" y="236195"/>
                    <a:pt x="189005" y="240748"/>
                    <a:pt x="204254" y="240748"/>
                  </a:cubicBezTo>
                  <a:cubicBezTo>
                    <a:pt x="219513" y="240748"/>
                    <a:pt x="231753" y="236186"/>
                    <a:pt x="240630" y="227204"/>
                  </a:cubicBezTo>
                  <a:cubicBezTo>
                    <a:pt x="257156" y="210459"/>
                    <a:pt x="257013" y="183532"/>
                    <a:pt x="257013" y="183265"/>
                  </a:cubicBezTo>
                  <a:lnTo>
                    <a:pt x="257013" y="116056"/>
                  </a:lnTo>
                  <a:close/>
                  <a:moveTo>
                    <a:pt x="247460" y="233843"/>
                  </a:moveTo>
                  <a:cubicBezTo>
                    <a:pt x="236725" y="244739"/>
                    <a:pt x="222180" y="250273"/>
                    <a:pt x="204254" y="250273"/>
                  </a:cubicBezTo>
                  <a:cubicBezTo>
                    <a:pt x="186309" y="250273"/>
                    <a:pt x="171831" y="244739"/>
                    <a:pt x="161230" y="233824"/>
                  </a:cubicBezTo>
                  <a:cubicBezTo>
                    <a:pt x="142132" y="214173"/>
                    <a:pt x="142761" y="184322"/>
                    <a:pt x="142799" y="183065"/>
                  </a:cubicBezTo>
                  <a:lnTo>
                    <a:pt x="142799" y="112142"/>
                  </a:lnTo>
                  <a:cubicBezTo>
                    <a:pt x="142799" y="110227"/>
                    <a:pt x="143942" y="108494"/>
                    <a:pt x="145704" y="107751"/>
                  </a:cubicBezTo>
                  <a:lnTo>
                    <a:pt x="203187" y="83557"/>
                  </a:lnTo>
                  <a:cubicBezTo>
                    <a:pt x="204397" y="83062"/>
                    <a:pt x="205769" y="83052"/>
                    <a:pt x="206959" y="83595"/>
                  </a:cubicBezTo>
                  <a:lnTo>
                    <a:pt x="263690" y="108598"/>
                  </a:lnTo>
                  <a:cubicBezTo>
                    <a:pt x="265424" y="109360"/>
                    <a:pt x="266538" y="111065"/>
                    <a:pt x="266538" y="112951"/>
                  </a:cubicBezTo>
                  <a:lnTo>
                    <a:pt x="266538" y="183198"/>
                  </a:lnTo>
                  <a:cubicBezTo>
                    <a:pt x="266557" y="184389"/>
                    <a:pt x="266795" y="214202"/>
                    <a:pt x="247460" y="233843"/>
                  </a:cubicBezTo>
                  <a:lnTo>
                    <a:pt x="247460" y="233843"/>
                  </a:lnTo>
                  <a:close/>
                  <a:moveTo>
                    <a:pt x="47549" y="164177"/>
                  </a:moveTo>
                  <a:lnTo>
                    <a:pt x="123749" y="164177"/>
                  </a:lnTo>
                  <a:lnTo>
                    <a:pt x="123749" y="173702"/>
                  </a:lnTo>
                  <a:lnTo>
                    <a:pt x="47549" y="173702"/>
                  </a:lnTo>
                  <a:cubicBezTo>
                    <a:pt x="20774" y="173702"/>
                    <a:pt x="1724" y="154499"/>
                    <a:pt x="124" y="125924"/>
                  </a:cubicBezTo>
                  <a:cubicBezTo>
                    <a:pt x="10" y="124867"/>
                    <a:pt x="0" y="123591"/>
                    <a:pt x="0" y="122314"/>
                  </a:cubicBezTo>
                  <a:cubicBezTo>
                    <a:pt x="0" y="98416"/>
                    <a:pt x="12554" y="82090"/>
                    <a:pt x="36357" y="74889"/>
                  </a:cubicBezTo>
                  <a:cubicBezTo>
                    <a:pt x="36176" y="72727"/>
                    <a:pt x="36052" y="70451"/>
                    <a:pt x="36052" y="68727"/>
                  </a:cubicBezTo>
                  <a:cubicBezTo>
                    <a:pt x="36052" y="40952"/>
                    <a:pt x="51073" y="16863"/>
                    <a:pt x="74314" y="7338"/>
                  </a:cubicBezTo>
                  <a:cubicBezTo>
                    <a:pt x="105728" y="-5502"/>
                    <a:pt x="141389" y="-1178"/>
                    <a:pt x="161049" y="17853"/>
                  </a:cubicBezTo>
                  <a:cubicBezTo>
                    <a:pt x="168145" y="24749"/>
                    <a:pt x="173660" y="32541"/>
                    <a:pt x="177813" y="41523"/>
                  </a:cubicBezTo>
                  <a:cubicBezTo>
                    <a:pt x="183613" y="37237"/>
                    <a:pt x="191148" y="35227"/>
                    <a:pt x="200187" y="35675"/>
                  </a:cubicBezTo>
                  <a:cubicBezTo>
                    <a:pt x="217141" y="36532"/>
                    <a:pt x="230181" y="51991"/>
                    <a:pt x="232886" y="73842"/>
                  </a:cubicBezTo>
                  <a:cubicBezTo>
                    <a:pt x="247155" y="75023"/>
                    <a:pt x="256556" y="82252"/>
                    <a:pt x="261557" y="95825"/>
                  </a:cubicBezTo>
                  <a:lnTo>
                    <a:pt x="252632" y="99121"/>
                  </a:lnTo>
                  <a:cubicBezTo>
                    <a:pt x="248555" y="88101"/>
                    <a:pt x="241125" y="83186"/>
                    <a:pt x="228524" y="83186"/>
                  </a:cubicBezTo>
                  <a:cubicBezTo>
                    <a:pt x="226000" y="83186"/>
                    <a:pt x="223914" y="81223"/>
                    <a:pt x="223761" y="78709"/>
                  </a:cubicBezTo>
                  <a:cubicBezTo>
                    <a:pt x="222447" y="56439"/>
                    <a:pt x="210369" y="45724"/>
                    <a:pt x="199701" y="45190"/>
                  </a:cubicBezTo>
                  <a:cubicBezTo>
                    <a:pt x="190700" y="44686"/>
                    <a:pt x="184033" y="47276"/>
                    <a:pt x="179899" y="52725"/>
                  </a:cubicBezTo>
                  <a:cubicBezTo>
                    <a:pt x="178841" y="54106"/>
                    <a:pt x="177184" y="54792"/>
                    <a:pt x="175393" y="54563"/>
                  </a:cubicBezTo>
                  <a:cubicBezTo>
                    <a:pt x="173679" y="54296"/>
                    <a:pt x="172231" y="53125"/>
                    <a:pt x="171631" y="51486"/>
                  </a:cubicBezTo>
                  <a:cubicBezTo>
                    <a:pt x="167783" y="40980"/>
                    <a:pt x="162154" y="32217"/>
                    <a:pt x="154419" y="24683"/>
                  </a:cubicBezTo>
                  <a:cubicBezTo>
                    <a:pt x="137389" y="8204"/>
                    <a:pt x="105937" y="4690"/>
                    <a:pt x="77924" y="16158"/>
                  </a:cubicBezTo>
                  <a:cubicBezTo>
                    <a:pt x="58274" y="24206"/>
                    <a:pt x="45577" y="44838"/>
                    <a:pt x="45577" y="68727"/>
                  </a:cubicBezTo>
                  <a:cubicBezTo>
                    <a:pt x="45577" y="71327"/>
                    <a:pt x="45911" y="75356"/>
                    <a:pt x="46206" y="77861"/>
                  </a:cubicBezTo>
                  <a:cubicBezTo>
                    <a:pt x="46492" y="80252"/>
                    <a:pt x="44958" y="82471"/>
                    <a:pt x="42624" y="83043"/>
                  </a:cubicBezTo>
                  <a:cubicBezTo>
                    <a:pt x="20660" y="88491"/>
                    <a:pt x="9525" y="101702"/>
                    <a:pt x="9525" y="122314"/>
                  </a:cubicBezTo>
                  <a:cubicBezTo>
                    <a:pt x="9525" y="123276"/>
                    <a:pt x="9515" y="124229"/>
                    <a:pt x="9611" y="125191"/>
                  </a:cubicBezTo>
                  <a:cubicBezTo>
                    <a:pt x="10954" y="148956"/>
                    <a:pt x="25832" y="164177"/>
                    <a:pt x="47549" y="164177"/>
                  </a:cubicBezTo>
                  <a:lnTo>
                    <a:pt x="47549" y="16417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Ubuntu"/>
                <a:ea typeface="+mn-ea"/>
                <a:cs typeface="+mn-cs"/>
              </a:endParaRPr>
            </a:p>
          </p:txBody>
        </p:sp>
      </p:grpSp>
      <p:sp>
        <p:nvSpPr>
          <p:cNvPr id="10" name="Rectangle: Rounded Corners 9">
            <a:extLst>
              <a:ext uri="{FF2B5EF4-FFF2-40B4-BE49-F238E27FC236}">
                <a16:creationId xmlns:a16="http://schemas.microsoft.com/office/drawing/2014/main" id="{7B7A775F-39E6-1801-0AAB-3E4368B8D270}"/>
              </a:ext>
            </a:extLst>
          </p:cNvPr>
          <p:cNvSpPr/>
          <p:nvPr/>
        </p:nvSpPr>
        <p:spPr>
          <a:xfrm>
            <a:off x="3409367" y="4098070"/>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1" name="Rectangle: Rounded Corners 10">
            <a:extLst>
              <a:ext uri="{FF2B5EF4-FFF2-40B4-BE49-F238E27FC236}">
                <a16:creationId xmlns:a16="http://schemas.microsoft.com/office/drawing/2014/main" id="{F836E1B8-A8A0-D41E-2E58-963134183EF5}"/>
              </a:ext>
            </a:extLst>
          </p:cNvPr>
          <p:cNvSpPr/>
          <p:nvPr/>
        </p:nvSpPr>
        <p:spPr>
          <a:xfrm>
            <a:off x="3073647" y="3394294"/>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7562B5B5-F723-2BFB-7BF6-DD08B34E2901}"/>
              </a:ext>
            </a:extLst>
          </p:cNvPr>
          <p:cNvSpPr/>
          <p:nvPr/>
        </p:nvSpPr>
        <p:spPr>
          <a:xfrm>
            <a:off x="5846517" y="4125321"/>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3" name="Rectangle: Rounded Corners 12">
            <a:extLst>
              <a:ext uri="{FF2B5EF4-FFF2-40B4-BE49-F238E27FC236}">
                <a16:creationId xmlns:a16="http://schemas.microsoft.com/office/drawing/2014/main" id="{2FF193DD-F920-1B55-5FD3-F6D3F70DEE38}"/>
              </a:ext>
            </a:extLst>
          </p:cNvPr>
          <p:cNvSpPr/>
          <p:nvPr/>
        </p:nvSpPr>
        <p:spPr>
          <a:xfrm>
            <a:off x="5510797" y="342154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4" name="Rectangle: Rounded Corners 13">
            <a:extLst>
              <a:ext uri="{FF2B5EF4-FFF2-40B4-BE49-F238E27FC236}">
                <a16:creationId xmlns:a16="http://schemas.microsoft.com/office/drawing/2014/main" id="{9F439CCE-AE96-65E8-AE83-2EBFB055D946}"/>
              </a:ext>
            </a:extLst>
          </p:cNvPr>
          <p:cNvSpPr/>
          <p:nvPr/>
        </p:nvSpPr>
        <p:spPr>
          <a:xfrm>
            <a:off x="8259693" y="4125321"/>
            <a:ext cx="1234539" cy="635623"/>
          </a:xfrm>
          <a:prstGeom prst="roundRect">
            <a:avLst>
              <a:gd name="adj" fmla="val 2971"/>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buntu" panose="020B0504030602030204" pitchFamily="34" charset="0"/>
              </a:rPr>
              <a:t>Container</a:t>
            </a:r>
            <a:endParaRPr lang="en-US" dirty="0">
              <a:solidFill>
                <a:schemeClr val="tx1"/>
              </a:solidFill>
              <a:latin typeface="Ubuntu" panose="020B0504030602030204" pitchFamily="34" charset="0"/>
            </a:endParaRPr>
          </a:p>
        </p:txBody>
      </p:sp>
      <p:sp>
        <p:nvSpPr>
          <p:cNvPr id="15" name="Rectangle: Rounded Corners 14">
            <a:extLst>
              <a:ext uri="{FF2B5EF4-FFF2-40B4-BE49-F238E27FC236}">
                <a16:creationId xmlns:a16="http://schemas.microsoft.com/office/drawing/2014/main" id="{36F00495-044E-E70C-BD4C-212E8A05AFC4}"/>
              </a:ext>
            </a:extLst>
          </p:cNvPr>
          <p:cNvSpPr/>
          <p:nvPr/>
        </p:nvSpPr>
        <p:spPr>
          <a:xfrm>
            <a:off x="7923973" y="3421545"/>
            <a:ext cx="1905980" cy="1746417"/>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6" name="Rectangle: Rounded Corners 15">
            <a:extLst>
              <a:ext uri="{FF2B5EF4-FFF2-40B4-BE49-F238E27FC236}">
                <a16:creationId xmlns:a16="http://schemas.microsoft.com/office/drawing/2014/main" id="{548D31B1-BADB-C104-6AEF-CDFD3F7CF068}"/>
              </a:ext>
            </a:extLst>
          </p:cNvPr>
          <p:cNvSpPr/>
          <p:nvPr/>
        </p:nvSpPr>
        <p:spPr>
          <a:xfrm>
            <a:off x="2698596" y="2821259"/>
            <a:ext cx="7304049" cy="2776654"/>
          </a:xfrm>
          <a:prstGeom prst="roundRect">
            <a:avLst>
              <a:gd name="adj" fmla="val 3895"/>
            </a:avLst>
          </a:prstGeom>
          <a:noFill/>
          <a:ln w="19050">
            <a:solidFill>
              <a:srgbClr val="E6854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dirty="0" err="1">
                <a:solidFill>
                  <a:schemeClr val="tx1"/>
                </a:solidFill>
                <a:latin typeface="Ubuntu"/>
              </a:rPr>
              <a:t>ReplicaSet</a:t>
            </a:r>
            <a:endParaRPr lang="en-US" dirty="0" err="1">
              <a:solidFill>
                <a:schemeClr val="tx1"/>
              </a:solidFill>
              <a:latin typeface="Ubuntu" panose="020B0504030602030204" pitchFamily="34" charset="0"/>
            </a:endParaRPr>
          </a:p>
        </p:txBody>
      </p:sp>
      <p:sp>
        <p:nvSpPr>
          <p:cNvPr id="17" name="Rectangle: Rounded Corners 16">
            <a:extLst>
              <a:ext uri="{FF2B5EF4-FFF2-40B4-BE49-F238E27FC236}">
                <a16:creationId xmlns:a16="http://schemas.microsoft.com/office/drawing/2014/main" id="{242F5323-D968-DFB9-5F96-AF6E815368CB}"/>
              </a:ext>
            </a:extLst>
          </p:cNvPr>
          <p:cNvSpPr/>
          <p:nvPr/>
        </p:nvSpPr>
        <p:spPr>
          <a:xfrm>
            <a:off x="2408664" y="2265247"/>
            <a:ext cx="7872761" cy="3736562"/>
          </a:xfrm>
          <a:prstGeom prst="roundRect">
            <a:avLst>
              <a:gd name="adj" fmla="val 2971"/>
            </a:avLst>
          </a:prstGeom>
          <a:noFill/>
          <a:ln w="19050">
            <a:solidFill>
              <a:srgbClr val="F18C3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Deployment</a:t>
            </a:r>
          </a:p>
        </p:txBody>
      </p:sp>
    </p:spTree>
    <p:extLst>
      <p:ext uri="{BB962C8B-B14F-4D97-AF65-F5344CB8AC3E}">
        <p14:creationId xmlns:p14="http://schemas.microsoft.com/office/powerpoint/2010/main" val="110736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
                                        <p:tgtEl>
                                          <p:spTgt spid="3"/>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50"/>
                                        <p:tgtEl>
                                          <p:spTgt spid="11"/>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50"/>
                                        <p:tgtEl>
                                          <p:spTgt spid="10"/>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50"/>
                                        <p:tgtEl>
                                          <p:spTgt spid="13"/>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50"/>
                                        <p:tgtEl>
                                          <p:spTgt spid="12"/>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50"/>
                                        <p:tgtEl>
                                          <p:spTgt spid="15"/>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5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50"/>
                                        <p:tgtEl>
                                          <p:spTgt spid="17"/>
                                        </p:tgtEl>
                                      </p:cBhvr>
                                    </p:animEffect>
                                  </p:childTnLst>
                                </p:cTn>
                              </p:par>
                            </p:childTnLst>
                          </p:cTn>
                        </p:par>
                        <p:par>
                          <p:cTn id="37" fill="hold">
                            <p:stCondLst>
                              <p:cond delay="15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EF59-1B19-B5A6-334F-1AA81D7B2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3B90A-3CDB-48A4-5F26-7EF02AC288C2}"/>
              </a:ext>
            </a:extLst>
          </p:cNvPr>
          <p:cNvSpPr>
            <a:spLocks noGrp="1"/>
          </p:cNvSpPr>
          <p:nvPr>
            <p:ph type="title"/>
          </p:nvPr>
        </p:nvSpPr>
        <p:spPr>
          <a:xfrm>
            <a:off x="7901651" y="2766218"/>
            <a:ext cx="1925256" cy="1325563"/>
          </a:xfrm>
        </p:spPr>
        <p:txBody>
          <a:bodyPr/>
          <a:lstStyle/>
          <a:p>
            <a:r>
              <a:rPr lang="en-US" dirty="0"/>
              <a:t>EKS</a:t>
            </a:r>
            <a:endParaRPr lang="en-IN" dirty="0"/>
          </a:p>
        </p:txBody>
      </p:sp>
    </p:spTree>
    <p:extLst>
      <p:ext uri="{BB962C8B-B14F-4D97-AF65-F5344CB8AC3E}">
        <p14:creationId xmlns:p14="http://schemas.microsoft.com/office/powerpoint/2010/main" val="1733120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8D11-8E3C-FAD9-482A-7E992D3B3F89}"/>
              </a:ext>
            </a:extLst>
          </p:cNvPr>
          <p:cNvSpPr>
            <a:spLocks noGrp="1"/>
          </p:cNvSpPr>
          <p:nvPr>
            <p:ph type="title"/>
          </p:nvPr>
        </p:nvSpPr>
        <p:spPr/>
        <p:txBody>
          <a:bodyPr/>
          <a:lstStyle/>
          <a:p>
            <a:r>
              <a:rPr lang="en-US" dirty="0"/>
              <a:t>EKS Cluster</a:t>
            </a:r>
            <a:endParaRPr lang="en-IN" dirty="0"/>
          </a:p>
        </p:txBody>
      </p:sp>
      <p:grpSp>
        <p:nvGrpSpPr>
          <p:cNvPr id="7" name="!!Group 5">
            <a:extLst>
              <a:ext uri="{FF2B5EF4-FFF2-40B4-BE49-F238E27FC236}">
                <a16:creationId xmlns:a16="http://schemas.microsoft.com/office/drawing/2014/main" id="{F39012CB-DEF8-E988-FE1A-1D1AC899065C}"/>
              </a:ext>
            </a:extLst>
          </p:cNvPr>
          <p:cNvGrpSpPr/>
          <p:nvPr/>
        </p:nvGrpSpPr>
        <p:grpSpPr>
          <a:xfrm>
            <a:off x="7408808" y="1242558"/>
            <a:ext cx="3022524" cy="2256974"/>
            <a:chOff x="2568575" y="2351405"/>
            <a:chExt cx="3801745" cy="2838833"/>
          </a:xfrm>
        </p:grpSpPr>
        <p:grpSp>
          <p:nvGrpSpPr>
            <p:cNvPr id="8" name="Group 7">
              <a:extLst>
                <a:ext uri="{FF2B5EF4-FFF2-40B4-BE49-F238E27FC236}">
                  <a16:creationId xmlns:a16="http://schemas.microsoft.com/office/drawing/2014/main" id="{A733C60A-06D9-6171-C81D-964C094DA7B0}"/>
                </a:ext>
              </a:extLst>
            </p:cNvPr>
            <p:cNvGrpSpPr/>
            <p:nvPr/>
          </p:nvGrpSpPr>
          <p:grpSpPr>
            <a:xfrm>
              <a:off x="2568575" y="2351405"/>
              <a:ext cx="3801745" cy="2838833"/>
              <a:chOff x="2568575" y="2351405"/>
              <a:chExt cx="3801745" cy="2838833"/>
            </a:xfrm>
          </p:grpSpPr>
          <p:sp>
            <p:nvSpPr>
              <p:cNvPr id="12" name="Rectangle: Rounded Corners 11">
                <a:extLst>
                  <a:ext uri="{FF2B5EF4-FFF2-40B4-BE49-F238E27FC236}">
                    <a16:creationId xmlns:a16="http://schemas.microsoft.com/office/drawing/2014/main" id="{965AAC0D-2293-A8D6-3E03-D822F9C59DED}"/>
                  </a:ext>
                </a:extLst>
              </p:cNvPr>
              <p:cNvSpPr/>
              <p:nvPr/>
            </p:nvSpPr>
            <p:spPr bwMode="auto">
              <a:xfrm>
                <a:off x="2568575" y="2351405"/>
                <a:ext cx="3801745" cy="2838833"/>
              </a:xfrm>
              <a:prstGeom prst="roundRect">
                <a:avLst>
                  <a:gd name="adj" fmla="val 3867"/>
                </a:avLst>
              </a:prstGeom>
              <a:noFill/>
              <a:ln w="1905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DE62EB2F-E63F-122E-21C5-5D5236F8B764}"/>
                  </a:ext>
                </a:extLst>
              </p:cNvPr>
              <p:cNvSpPr txBox="1"/>
              <p:nvPr/>
            </p:nvSpPr>
            <p:spPr>
              <a:xfrm>
                <a:off x="3292999" y="2423050"/>
                <a:ext cx="1527117" cy="464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Ubuntu"/>
                    <a:ea typeface="+mn-ea"/>
                    <a:cs typeface="+mn-cs"/>
                  </a:rPr>
                  <a:t>AWS VPC</a:t>
                </a:r>
                <a:endParaRPr kumimoji="0" lang="en-PH" sz="1800" b="0" i="0" u="none" strike="noStrike" kern="1200" cap="none" spc="0" normalizeH="0" baseline="0" noProof="0" dirty="0">
                  <a:ln>
                    <a:noFill/>
                  </a:ln>
                  <a:effectLst/>
                  <a:uLnTx/>
                  <a:uFillTx/>
                  <a:latin typeface="Ubuntu"/>
                  <a:ea typeface="+mn-ea"/>
                  <a:cs typeface="+mn-cs"/>
                </a:endParaRPr>
              </a:p>
            </p:txBody>
          </p:sp>
        </p:grpSp>
        <p:grpSp>
          <p:nvGrpSpPr>
            <p:cNvPr id="9" name="Group 8">
              <a:extLst>
                <a:ext uri="{FF2B5EF4-FFF2-40B4-BE49-F238E27FC236}">
                  <a16:creationId xmlns:a16="http://schemas.microsoft.com/office/drawing/2014/main" id="{D3E67E87-61C7-8961-0EF6-C776BB64EBD9}"/>
                </a:ext>
              </a:extLst>
            </p:cNvPr>
            <p:cNvGrpSpPr/>
            <p:nvPr/>
          </p:nvGrpSpPr>
          <p:grpSpPr>
            <a:xfrm>
              <a:off x="2568575" y="2351405"/>
              <a:ext cx="607838" cy="607838"/>
              <a:chOff x="1486755" y="3273710"/>
              <a:chExt cx="381000" cy="381000"/>
            </a:xfrm>
          </p:grpSpPr>
          <p:sp>
            <p:nvSpPr>
              <p:cNvPr id="10" name="Rectangle: Single Corner Rounded 9">
                <a:extLst>
                  <a:ext uri="{FF2B5EF4-FFF2-40B4-BE49-F238E27FC236}">
                    <a16:creationId xmlns:a16="http://schemas.microsoft.com/office/drawing/2014/main" id="{5137E7A6-80F1-1C7D-5CC1-65AFEAECACDE}"/>
                  </a:ext>
                </a:extLst>
              </p:cNvPr>
              <p:cNvSpPr/>
              <p:nvPr/>
            </p:nvSpPr>
            <p:spPr>
              <a:xfrm flipH="1">
                <a:off x="1486755" y="3273710"/>
                <a:ext cx="381000" cy="381000"/>
              </a:xfrm>
              <a:prstGeom prst="round1Rect">
                <a:avLst>
                  <a:gd name="adj" fmla="val 18338"/>
                </a:avLst>
              </a:prstGeom>
              <a:solidFill>
                <a:srgbClr val="8C4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Ubuntu"/>
                  <a:ea typeface="+mn-ea"/>
                  <a:cs typeface="+mn-cs"/>
                </a:endParaRPr>
              </a:p>
            </p:txBody>
          </p:sp>
          <p:sp>
            <p:nvSpPr>
              <p:cNvPr id="11" name="Freeform: Shape 10">
                <a:extLst>
                  <a:ext uri="{FF2B5EF4-FFF2-40B4-BE49-F238E27FC236}">
                    <a16:creationId xmlns:a16="http://schemas.microsoft.com/office/drawing/2014/main" id="{FE711B20-E645-0C07-1D1B-2C8CD6EFF5CA}"/>
                  </a:ext>
                </a:extLst>
              </p:cNvPr>
              <p:cNvSpPr/>
              <p:nvPr/>
            </p:nvSpPr>
            <p:spPr>
              <a:xfrm>
                <a:off x="1543902" y="3340385"/>
                <a:ext cx="266540" cy="250273"/>
              </a:xfrm>
              <a:custGeom>
                <a:avLst/>
                <a:gdLst>
                  <a:gd name="connsiteX0" fmla="*/ 237849 w 266540"/>
                  <a:gd name="connsiteY0" fmla="*/ 133630 h 250273"/>
                  <a:gd name="connsiteX1" fmla="*/ 209807 w 266540"/>
                  <a:gd name="connsiteY1" fmla="*/ 121600 h 250273"/>
                  <a:gd name="connsiteX2" fmla="*/ 209807 w 266540"/>
                  <a:gd name="connsiteY2" fmla="*/ 221508 h 250273"/>
                  <a:gd name="connsiteX3" fmla="*/ 237887 w 266540"/>
                  <a:gd name="connsiteY3" fmla="*/ 192104 h 250273"/>
                  <a:gd name="connsiteX4" fmla="*/ 237849 w 266540"/>
                  <a:gd name="connsiteY4" fmla="*/ 133630 h 250273"/>
                  <a:gd name="connsiteX5" fmla="*/ 200282 w 266540"/>
                  <a:gd name="connsiteY5" fmla="*/ 221641 h 250273"/>
                  <a:gd name="connsiteX6" fmla="*/ 200282 w 266540"/>
                  <a:gd name="connsiteY6" fmla="*/ 121533 h 250273"/>
                  <a:gd name="connsiteX7" fmla="*/ 171374 w 266540"/>
                  <a:gd name="connsiteY7" fmla="*/ 133659 h 250273"/>
                  <a:gd name="connsiteX8" fmla="*/ 171374 w 266540"/>
                  <a:gd name="connsiteY8" fmla="*/ 192723 h 250273"/>
                  <a:gd name="connsiteX9" fmla="*/ 200282 w 266540"/>
                  <a:gd name="connsiteY9" fmla="*/ 221641 h 250273"/>
                  <a:gd name="connsiteX10" fmla="*/ 200282 w 266540"/>
                  <a:gd name="connsiteY10" fmla="*/ 221641 h 250273"/>
                  <a:gd name="connsiteX11" fmla="*/ 203197 w 266540"/>
                  <a:gd name="connsiteY11" fmla="*/ 109989 h 250273"/>
                  <a:gd name="connsiteX12" fmla="*/ 206921 w 266540"/>
                  <a:gd name="connsiteY12" fmla="*/ 109999 h 250273"/>
                  <a:gd name="connsiteX13" fmla="*/ 244488 w 266540"/>
                  <a:gd name="connsiteY13" fmla="*/ 126115 h 250273"/>
                  <a:gd name="connsiteX14" fmla="*/ 247374 w 266540"/>
                  <a:gd name="connsiteY14" fmla="*/ 130487 h 250273"/>
                  <a:gd name="connsiteX15" fmla="*/ 247374 w 266540"/>
                  <a:gd name="connsiteY15" fmla="*/ 192723 h 250273"/>
                  <a:gd name="connsiteX16" fmla="*/ 204254 w 266540"/>
                  <a:gd name="connsiteY16" fmla="*/ 231423 h 250273"/>
                  <a:gd name="connsiteX17" fmla="*/ 161887 w 266540"/>
                  <a:gd name="connsiteY17" fmla="*/ 193380 h 250273"/>
                  <a:gd name="connsiteX18" fmla="*/ 161849 w 266540"/>
                  <a:gd name="connsiteY18" fmla="*/ 130487 h 250273"/>
                  <a:gd name="connsiteX19" fmla="*/ 164763 w 266540"/>
                  <a:gd name="connsiteY19" fmla="*/ 126096 h 250273"/>
                  <a:gd name="connsiteX20" fmla="*/ 203197 w 266540"/>
                  <a:gd name="connsiteY20" fmla="*/ 109989 h 250273"/>
                  <a:gd name="connsiteX21" fmla="*/ 257013 w 266540"/>
                  <a:gd name="connsiteY21" fmla="*/ 116056 h 250273"/>
                  <a:gd name="connsiteX22" fmla="*/ 204997 w 266540"/>
                  <a:gd name="connsiteY22" fmla="*/ 93139 h 250273"/>
                  <a:gd name="connsiteX23" fmla="*/ 152324 w 266540"/>
                  <a:gd name="connsiteY23" fmla="*/ 115304 h 250273"/>
                  <a:gd name="connsiteX24" fmla="*/ 152324 w 266540"/>
                  <a:gd name="connsiteY24" fmla="*/ 183198 h 250273"/>
                  <a:gd name="connsiteX25" fmla="*/ 168107 w 266540"/>
                  <a:gd name="connsiteY25" fmla="*/ 227232 h 250273"/>
                  <a:gd name="connsiteX26" fmla="*/ 204254 w 266540"/>
                  <a:gd name="connsiteY26" fmla="*/ 240748 h 250273"/>
                  <a:gd name="connsiteX27" fmla="*/ 240630 w 266540"/>
                  <a:gd name="connsiteY27" fmla="*/ 227204 h 250273"/>
                  <a:gd name="connsiteX28" fmla="*/ 257013 w 266540"/>
                  <a:gd name="connsiteY28" fmla="*/ 183265 h 250273"/>
                  <a:gd name="connsiteX29" fmla="*/ 257013 w 266540"/>
                  <a:gd name="connsiteY29" fmla="*/ 116056 h 250273"/>
                  <a:gd name="connsiteX30" fmla="*/ 247460 w 266540"/>
                  <a:gd name="connsiteY30" fmla="*/ 233843 h 250273"/>
                  <a:gd name="connsiteX31" fmla="*/ 204254 w 266540"/>
                  <a:gd name="connsiteY31" fmla="*/ 250273 h 250273"/>
                  <a:gd name="connsiteX32" fmla="*/ 161230 w 266540"/>
                  <a:gd name="connsiteY32" fmla="*/ 233824 h 250273"/>
                  <a:gd name="connsiteX33" fmla="*/ 142799 w 266540"/>
                  <a:gd name="connsiteY33" fmla="*/ 183065 h 250273"/>
                  <a:gd name="connsiteX34" fmla="*/ 142799 w 266540"/>
                  <a:gd name="connsiteY34" fmla="*/ 112142 h 250273"/>
                  <a:gd name="connsiteX35" fmla="*/ 145704 w 266540"/>
                  <a:gd name="connsiteY35" fmla="*/ 107751 h 250273"/>
                  <a:gd name="connsiteX36" fmla="*/ 203187 w 266540"/>
                  <a:gd name="connsiteY36" fmla="*/ 83557 h 250273"/>
                  <a:gd name="connsiteX37" fmla="*/ 206959 w 266540"/>
                  <a:gd name="connsiteY37" fmla="*/ 83595 h 250273"/>
                  <a:gd name="connsiteX38" fmla="*/ 263690 w 266540"/>
                  <a:gd name="connsiteY38" fmla="*/ 108598 h 250273"/>
                  <a:gd name="connsiteX39" fmla="*/ 266538 w 266540"/>
                  <a:gd name="connsiteY39" fmla="*/ 112951 h 250273"/>
                  <a:gd name="connsiteX40" fmla="*/ 266538 w 266540"/>
                  <a:gd name="connsiteY40" fmla="*/ 183198 h 250273"/>
                  <a:gd name="connsiteX41" fmla="*/ 247460 w 266540"/>
                  <a:gd name="connsiteY41" fmla="*/ 233843 h 250273"/>
                  <a:gd name="connsiteX42" fmla="*/ 247460 w 266540"/>
                  <a:gd name="connsiteY42" fmla="*/ 233843 h 250273"/>
                  <a:gd name="connsiteX43" fmla="*/ 47549 w 266540"/>
                  <a:gd name="connsiteY43" fmla="*/ 164177 h 250273"/>
                  <a:gd name="connsiteX44" fmla="*/ 123749 w 266540"/>
                  <a:gd name="connsiteY44" fmla="*/ 164177 h 250273"/>
                  <a:gd name="connsiteX45" fmla="*/ 123749 w 266540"/>
                  <a:gd name="connsiteY45" fmla="*/ 173702 h 250273"/>
                  <a:gd name="connsiteX46" fmla="*/ 47549 w 266540"/>
                  <a:gd name="connsiteY46" fmla="*/ 173702 h 250273"/>
                  <a:gd name="connsiteX47" fmla="*/ 124 w 266540"/>
                  <a:gd name="connsiteY47" fmla="*/ 125924 h 250273"/>
                  <a:gd name="connsiteX48" fmla="*/ 0 w 266540"/>
                  <a:gd name="connsiteY48" fmla="*/ 122314 h 250273"/>
                  <a:gd name="connsiteX49" fmla="*/ 36357 w 266540"/>
                  <a:gd name="connsiteY49" fmla="*/ 74889 h 250273"/>
                  <a:gd name="connsiteX50" fmla="*/ 36052 w 266540"/>
                  <a:gd name="connsiteY50" fmla="*/ 68727 h 250273"/>
                  <a:gd name="connsiteX51" fmla="*/ 74314 w 266540"/>
                  <a:gd name="connsiteY51" fmla="*/ 7338 h 250273"/>
                  <a:gd name="connsiteX52" fmla="*/ 161049 w 266540"/>
                  <a:gd name="connsiteY52" fmla="*/ 17853 h 250273"/>
                  <a:gd name="connsiteX53" fmla="*/ 177813 w 266540"/>
                  <a:gd name="connsiteY53" fmla="*/ 41523 h 250273"/>
                  <a:gd name="connsiteX54" fmla="*/ 200187 w 266540"/>
                  <a:gd name="connsiteY54" fmla="*/ 35675 h 250273"/>
                  <a:gd name="connsiteX55" fmla="*/ 232886 w 266540"/>
                  <a:gd name="connsiteY55" fmla="*/ 73842 h 250273"/>
                  <a:gd name="connsiteX56" fmla="*/ 261557 w 266540"/>
                  <a:gd name="connsiteY56" fmla="*/ 95825 h 250273"/>
                  <a:gd name="connsiteX57" fmla="*/ 252632 w 266540"/>
                  <a:gd name="connsiteY57" fmla="*/ 99121 h 250273"/>
                  <a:gd name="connsiteX58" fmla="*/ 228524 w 266540"/>
                  <a:gd name="connsiteY58" fmla="*/ 83186 h 250273"/>
                  <a:gd name="connsiteX59" fmla="*/ 223761 w 266540"/>
                  <a:gd name="connsiteY59" fmla="*/ 78709 h 250273"/>
                  <a:gd name="connsiteX60" fmla="*/ 199701 w 266540"/>
                  <a:gd name="connsiteY60" fmla="*/ 45190 h 250273"/>
                  <a:gd name="connsiteX61" fmla="*/ 179899 w 266540"/>
                  <a:gd name="connsiteY61" fmla="*/ 52725 h 250273"/>
                  <a:gd name="connsiteX62" fmla="*/ 175393 w 266540"/>
                  <a:gd name="connsiteY62" fmla="*/ 54563 h 250273"/>
                  <a:gd name="connsiteX63" fmla="*/ 171631 w 266540"/>
                  <a:gd name="connsiteY63" fmla="*/ 51486 h 250273"/>
                  <a:gd name="connsiteX64" fmla="*/ 154419 w 266540"/>
                  <a:gd name="connsiteY64" fmla="*/ 24683 h 250273"/>
                  <a:gd name="connsiteX65" fmla="*/ 77924 w 266540"/>
                  <a:gd name="connsiteY65" fmla="*/ 16158 h 250273"/>
                  <a:gd name="connsiteX66" fmla="*/ 45577 w 266540"/>
                  <a:gd name="connsiteY66" fmla="*/ 68727 h 250273"/>
                  <a:gd name="connsiteX67" fmla="*/ 46206 w 266540"/>
                  <a:gd name="connsiteY67" fmla="*/ 77861 h 250273"/>
                  <a:gd name="connsiteX68" fmla="*/ 42624 w 266540"/>
                  <a:gd name="connsiteY68" fmla="*/ 83043 h 250273"/>
                  <a:gd name="connsiteX69" fmla="*/ 9525 w 266540"/>
                  <a:gd name="connsiteY69" fmla="*/ 122314 h 250273"/>
                  <a:gd name="connsiteX70" fmla="*/ 9611 w 266540"/>
                  <a:gd name="connsiteY70" fmla="*/ 125191 h 250273"/>
                  <a:gd name="connsiteX71" fmla="*/ 47549 w 266540"/>
                  <a:gd name="connsiteY71" fmla="*/ 164177 h 250273"/>
                  <a:gd name="connsiteX72" fmla="*/ 47549 w 266540"/>
                  <a:gd name="connsiteY72" fmla="*/ 164177 h 2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6540" h="250273">
                    <a:moveTo>
                      <a:pt x="237849" y="133630"/>
                    </a:moveTo>
                    <a:lnTo>
                      <a:pt x="209807" y="121600"/>
                    </a:lnTo>
                    <a:lnTo>
                      <a:pt x="209807" y="221508"/>
                    </a:lnTo>
                    <a:cubicBezTo>
                      <a:pt x="234048" y="218155"/>
                      <a:pt x="237734" y="193237"/>
                      <a:pt x="237887" y="192104"/>
                    </a:cubicBezTo>
                    <a:lnTo>
                      <a:pt x="237849" y="133630"/>
                    </a:lnTo>
                    <a:close/>
                    <a:moveTo>
                      <a:pt x="200282" y="221641"/>
                    </a:moveTo>
                    <a:lnTo>
                      <a:pt x="200282" y="121533"/>
                    </a:lnTo>
                    <a:lnTo>
                      <a:pt x="171374" y="133659"/>
                    </a:lnTo>
                    <a:lnTo>
                      <a:pt x="171374" y="192723"/>
                    </a:lnTo>
                    <a:cubicBezTo>
                      <a:pt x="171498" y="193237"/>
                      <a:pt x="175612" y="219079"/>
                      <a:pt x="200282" y="221641"/>
                    </a:cubicBezTo>
                    <a:lnTo>
                      <a:pt x="200282" y="221641"/>
                    </a:lnTo>
                    <a:close/>
                    <a:moveTo>
                      <a:pt x="203197" y="109989"/>
                    </a:moveTo>
                    <a:cubicBezTo>
                      <a:pt x="204378" y="109484"/>
                      <a:pt x="205730" y="109494"/>
                      <a:pt x="206921" y="109999"/>
                    </a:cubicBezTo>
                    <a:lnTo>
                      <a:pt x="244488" y="126115"/>
                    </a:lnTo>
                    <a:cubicBezTo>
                      <a:pt x="246240" y="126867"/>
                      <a:pt x="247374" y="128582"/>
                      <a:pt x="247374" y="130487"/>
                    </a:cubicBezTo>
                    <a:lnTo>
                      <a:pt x="247374" y="192723"/>
                    </a:lnTo>
                    <a:cubicBezTo>
                      <a:pt x="245631" y="206506"/>
                      <a:pt x="234448" y="231423"/>
                      <a:pt x="204254" y="231423"/>
                    </a:cubicBezTo>
                    <a:cubicBezTo>
                      <a:pt x="174965" y="231423"/>
                      <a:pt x="163735" y="206544"/>
                      <a:pt x="161887" y="193380"/>
                    </a:cubicBezTo>
                    <a:lnTo>
                      <a:pt x="161849" y="130487"/>
                    </a:lnTo>
                    <a:cubicBezTo>
                      <a:pt x="161849" y="128572"/>
                      <a:pt x="163001" y="126839"/>
                      <a:pt x="164763" y="126096"/>
                    </a:cubicBezTo>
                    <a:lnTo>
                      <a:pt x="203197" y="109989"/>
                    </a:lnTo>
                    <a:close/>
                    <a:moveTo>
                      <a:pt x="257013" y="116056"/>
                    </a:moveTo>
                    <a:lnTo>
                      <a:pt x="204997" y="93139"/>
                    </a:lnTo>
                    <a:lnTo>
                      <a:pt x="152324" y="115304"/>
                    </a:lnTo>
                    <a:lnTo>
                      <a:pt x="152324" y="183198"/>
                    </a:lnTo>
                    <a:cubicBezTo>
                      <a:pt x="152314" y="183598"/>
                      <a:pt x="151809" y="210516"/>
                      <a:pt x="168107" y="227232"/>
                    </a:cubicBezTo>
                    <a:cubicBezTo>
                      <a:pt x="176841" y="236195"/>
                      <a:pt x="189005" y="240748"/>
                      <a:pt x="204254" y="240748"/>
                    </a:cubicBezTo>
                    <a:cubicBezTo>
                      <a:pt x="219513" y="240748"/>
                      <a:pt x="231753" y="236186"/>
                      <a:pt x="240630" y="227204"/>
                    </a:cubicBezTo>
                    <a:cubicBezTo>
                      <a:pt x="257156" y="210459"/>
                      <a:pt x="257013" y="183532"/>
                      <a:pt x="257013" y="183265"/>
                    </a:cubicBezTo>
                    <a:lnTo>
                      <a:pt x="257013" y="116056"/>
                    </a:lnTo>
                    <a:close/>
                    <a:moveTo>
                      <a:pt x="247460" y="233843"/>
                    </a:moveTo>
                    <a:cubicBezTo>
                      <a:pt x="236725" y="244739"/>
                      <a:pt x="222180" y="250273"/>
                      <a:pt x="204254" y="250273"/>
                    </a:cubicBezTo>
                    <a:cubicBezTo>
                      <a:pt x="186309" y="250273"/>
                      <a:pt x="171831" y="244739"/>
                      <a:pt x="161230" y="233824"/>
                    </a:cubicBezTo>
                    <a:cubicBezTo>
                      <a:pt x="142132" y="214173"/>
                      <a:pt x="142761" y="184322"/>
                      <a:pt x="142799" y="183065"/>
                    </a:cubicBezTo>
                    <a:lnTo>
                      <a:pt x="142799" y="112142"/>
                    </a:lnTo>
                    <a:cubicBezTo>
                      <a:pt x="142799" y="110227"/>
                      <a:pt x="143942" y="108494"/>
                      <a:pt x="145704" y="107751"/>
                    </a:cubicBezTo>
                    <a:lnTo>
                      <a:pt x="203187" y="83557"/>
                    </a:lnTo>
                    <a:cubicBezTo>
                      <a:pt x="204397" y="83062"/>
                      <a:pt x="205769" y="83052"/>
                      <a:pt x="206959" y="83595"/>
                    </a:cubicBezTo>
                    <a:lnTo>
                      <a:pt x="263690" y="108598"/>
                    </a:lnTo>
                    <a:cubicBezTo>
                      <a:pt x="265424" y="109360"/>
                      <a:pt x="266538" y="111065"/>
                      <a:pt x="266538" y="112951"/>
                    </a:cubicBezTo>
                    <a:lnTo>
                      <a:pt x="266538" y="183198"/>
                    </a:lnTo>
                    <a:cubicBezTo>
                      <a:pt x="266557" y="184389"/>
                      <a:pt x="266795" y="214202"/>
                      <a:pt x="247460" y="233843"/>
                    </a:cubicBezTo>
                    <a:lnTo>
                      <a:pt x="247460" y="233843"/>
                    </a:lnTo>
                    <a:close/>
                    <a:moveTo>
                      <a:pt x="47549" y="164177"/>
                    </a:moveTo>
                    <a:lnTo>
                      <a:pt x="123749" y="164177"/>
                    </a:lnTo>
                    <a:lnTo>
                      <a:pt x="123749" y="173702"/>
                    </a:lnTo>
                    <a:lnTo>
                      <a:pt x="47549" y="173702"/>
                    </a:lnTo>
                    <a:cubicBezTo>
                      <a:pt x="20774" y="173702"/>
                      <a:pt x="1724" y="154499"/>
                      <a:pt x="124" y="125924"/>
                    </a:cubicBezTo>
                    <a:cubicBezTo>
                      <a:pt x="10" y="124867"/>
                      <a:pt x="0" y="123591"/>
                      <a:pt x="0" y="122314"/>
                    </a:cubicBezTo>
                    <a:cubicBezTo>
                      <a:pt x="0" y="98416"/>
                      <a:pt x="12554" y="82090"/>
                      <a:pt x="36357" y="74889"/>
                    </a:cubicBezTo>
                    <a:cubicBezTo>
                      <a:pt x="36176" y="72727"/>
                      <a:pt x="36052" y="70451"/>
                      <a:pt x="36052" y="68727"/>
                    </a:cubicBezTo>
                    <a:cubicBezTo>
                      <a:pt x="36052" y="40952"/>
                      <a:pt x="51073" y="16863"/>
                      <a:pt x="74314" y="7338"/>
                    </a:cubicBezTo>
                    <a:cubicBezTo>
                      <a:pt x="105728" y="-5502"/>
                      <a:pt x="141389" y="-1178"/>
                      <a:pt x="161049" y="17853"/>
                    </a:cubicBezTo>
                    <a:cubicBezTo>
                      <a:pt x="168145" y="24749"/>
                      <a:pt x="173660" y="32541"/>
                      <a:pt x="177813" y="41523"/>
                    </a:cubicBezTo>
                    <a:cubicBezTo>
                      <a:pt x="183613" y="37237"/>
                      <a:pt x="191148" y="35227"/>
                      <a:pt x="200187" y="35675"/>
                    </a:cubicBezTo>
                    <a:cubicBezTo>
                      <a:pt x="217141" y="36532"/>
                      <a:pt x="230181" y="51991"/>
                      <a:pt x="232886" y="73842"/>
                    </a:cubicBezTo>
                    <a:cubicBezTo>
                      <a:pt x="247155" y="75023"/>
                      <a:pt x="256556" y="82252"/>
                      <a:pt x="261557" y="95825"/>
                    </a:cubicBezTo>
                    <a:lnTo>
                      <a:pt x="252632" y="99121"/>
                    </a:lnTo>
                    <a:cubicBezTo>
                      <a:pt x="248555" y="88101"/>
                      <a:pt x="241125" y="83186"/>
                      <a:pt x="228524" y="83186"/>
                    </a:cubicBezTo>
                    <a:cubicBezTo>
                      <a:pt x="226000" y="83186"/>
                      <a:pt x="223914" y="81223"/>
                      <a:pt x="223761" y="78709"/>
                    </a:cubicBezTo>
                    <a:cubicBezTo>
                      <a:pt x="222447" y="56439"/>
                      <a:pt x="210369" y="45724"/>
                      <a:pt x="199701" y="45190"/>
                    </a:cubicBezTo>
                    <a:cubicBezTo>
                      <a:pt x="190700" y="44686"/>
                      <a:pt x="184033" y="47276"/>
                      <a:pt x="179899" y="52725"/>
                    </a:cubicBezTo>
                    <a:cubicBezTo>
                      <a:pt x="178841" y="54106"/>
                      <a:pt x="177184" y="54792"/>
                      <a:pt x="175393" y="54563"/>
                    </a:cubicBezTo>
                    <a:cubicBezTo>
                      <a:pt x="173679" y="54296"/>
                      <a:pt x="172231" y="53125"/>
                      <a:pt x="171631" y="51486"/>
                    </a:cubicBezTo>
                    <a:cubicBezTo>
                      <a:pt x="167783" y="40980"/>
                      <a:pt x="162154" y="32217"/>
                      <a:pt x="154419" y="24683"/>
                    </a:cubicBezTo>
                    <a:cubicBezTo>
                      <a:pt x="137389" y="8204"/>
                      <a:pt x="105937" y="4690"/>
                      <a:pt x="77924" y="16158"/>
                    </a:cubicBezTo>
                    <a:cubicBezTo>
                      <a:pt x="58274" y="24206"/>
                      <a:pt x="45577" y="44838"/>
                      <a:pt x="45577" y="68727"/>
                    </a:cubicBezTo>
                    <a:cubicBezTo>
                      <a:pt x="45577" y="71327"/>
                      <a:pt x="45911" y="75356"/>
                      <a:pt x="46206" y="77861"/>
                    </a:cubicBezTo>
                    <a:cubicBezTo>
                      <a:pt x="46492" y="80252"/>
                      <a:pt x="44958" y="82471"/>
                      <a:pt x="42624" y="83043"/>
                    </a:cubicBezTo>
                    <a:cubicBezTo>
                      <a:pt x="20660" y="88491"/>
                      <a:pt x="9525" y="101702"/>
                      <a:pt x="9525" y="122314"/>
                    </a:cubicBezTo>
                    <a:cubicBezTo>
                      <a:pt x="9525" y="123276"/>
                      <a:pt x="9515" y="124229"/>
                      <a:pt x="9611" y="125191"/>
                    </a:cubicBezTo>
                    <a:cubicBezTo>
                      <a:pt x="10954" y="148956"/>
                      <a:pt x="25832" y="164177"/>
                      <a:pt x="47549" y="164177"/>
                    </a:cubicBezTo>
                    <a:lnTo>
                      <a:pt x="47549" y="16417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Ubuntu"/>
                  <a:ea typeface="+mn-ea"/>
                  <a:cs typeface="+mn-cs"/>
                </a:endParaRPr>
              </a:p>
            </p:txBody>
          </p:sp>
        </p:grpSp>
      </p:grpSp>
      <p:grpSp>
        <p:nvGrpSpPr>
          <p:cNvPr id="14" name="!!Group 5">
            <a:extLst>
              <a:ext uri="{FF2B5EF4-FFF2-40B4-BE49-F238E27FC236}">
                <a16:creationId xmlns:a16="http://schemas.microsoft.com/office/drawing/2014/main" id="{0A854266-42FD-B30E-9902-4419A88460F8}"/>
              </a:ext>
            </a:extLst>
          </p:cNvPr>
          <p:cNvGrpSpPr/>
          <p:nvPr/>
        </p:nvGrpSpPr>
        <p:grpSpPr>
          <a:xfrm>
            <a:off x="7408808" y="4063482"/>
            <a:ext cx="3022524" cy="1951723"/>
            <a:chOff x="2568575" y="2351405"/>
            <a:chExt cx="3801746" cy="2454887"/>
          </a:xfrm>
        </p:grpSpPr>
        <p:grpSp>
          <p:nvGrpSpPr>
            <p:cNvPr id="15" name="Group 14">
              <a:extLst>
                <a:ext uri="{FF2B5EF4-FFF2-40B4-BE49-F238E27FC236}">
                  <a16:creationId xmlns:a16="http://schemas.microsoft.com/office/drawing/2014/main" id="{CDE4D404-2E6C-A4B9-DA31-6A14E43270DD}"/>
                </a:ext>
              </a:extLst>
            </p:cNvPr>
            <p:cNvGrpSpPr/>
            <p:nvPr/>
          </p:nvGrpSpPr>
          <p:grpSpPr>
            <a:xfrm>
              <a:off x="2568575" y="2351405"/>
              <a:ext cx="3801746" cy="2454887"/>
              <a:chOff x="2568575" y="2351405"/>
              <a:chExt cx="3801746" cy="2454887"/>
            </a:xfrm>
          </p:grpSpPr>
          <p:sp>
            <p:nvSpPr>
              <p:cNvPr id="19" name="Rectangle: Rounded Corners 18">
                <a:extLst>
                  <a:ext uri="{FF2B5EF4-FFF2-40B4-BE49-F238E27FC236}">
                    <a16:creationId xmlns:a16="http://schemas.microsoft.com/office/drawing/2014/main" id="{77B89F1F-ACDF-52BB-844E-C426DDC86396}"/>
                  </a:ext>
                </a:extLst>
              </p:cNvPr>
              <p:cNvSpPr/>
              <p:nvPr/>
            </p:nvSpPr>
            <p:spPr bwMode="auto">
              <a:xfrm>
                <a:off x="2568575" y="2351405"/>
                <a:ext cx="3801746" cy="2454887"/>
              </a:xfrm>
              <a:prstGeom prst="roundRect">
                <a:avLst>
                  <a:gd name="adj" fmla="val 3867"/>
                </a:avLst>
              </a:prstGeom>
              <a:noFill/>
              <a:ln w="1905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8DC7F58A-D352-D1E6-6852-0136D1C65DD1}"/>
                  </a:ext>
                </a:extLst>
              </p:cNvPr>
              <p:cNvSpPr txBox="1"/>
              <p:nvPr/>
            </p:nvSpPr>
            <p:spPr>
              <a:xfrm>
                <a:off x="3292999" y="2423050"/>
                <a:ext cx="1964170" cy="464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Ubuntu"/>
                    <a:ea typeface="+mn-ea"/>
                    <a:cs typeface="+mn-cs"/>
                  </a:rPr>
                  <a:t>Worker VPC</a:t>
                </a:r>
                <a:endParaRPr kumimoji="0" lang="en-PH" sz="1800" b="0" i="0" u="none" strike="noStrike" kern="1200" cap="none" spc="0" normalizeH="0" baseline="0" noProof="0" dirty="0">
                  <a:ln>
                    <a:noFill/>
                  </a:ln>
                  <a:effectLst/>
                  <a:uLnTx/>
                  <a:uFillTx/>
                  <a:latin typeface="Ubuntu"/>
                  <a:ea typeface="+mn-ea"/>
                  <a:cs typeface="+mn-cs"/>
                </a:endParaRPr>
              </a:p>
            </p:txBody>
          </p:sp>
        </p:grpSp>
        <p:grpSp>
          <p:nvGrpSpPr>
            <p:cNvPr id="16" name="Group 15">
              <a:extLst>
                <a:ext uri="{FF2B5EF4-FFF2-40B4-BE49-F238E27FC236}">
                  <a16:creationId xmlns:a16="http://schemas.microsoft.com/office/drawing/2014/main" id="{E9A0359D-2612-B947-B199-020576FD1D5C}"/>
                </a:ext>
              </a:extLst>
            </p:cNvPr>
            <p:cNvGrpSpPr/>
            <p:nvPr/>
          </p:nvGrpSpPr>
          <p:grpSpPr>
            <a:xfrm>
              <a:off x="2568575" y="2351405"/>
              <a:ext cx="607838" cy="607838"/>
              <a:chOff x="1486755" y="3273710"/>
              <a:chExt cx="381000" cy="381000"/>
            </a:xfrm>
          </p:grpSpPr>
          <p:sp>
            <p:nvSpPr>
              <p:cNvPr id="17" name="Rectangle: Single Corner Rounded 16">
                <a:extLst>
                  <a:ext uri="{FF2B5EF4-FFF2-40B4-BE49-F238E27FC236}">
                    <a16:creationId xmlns:a16="http://schemas.microsoft.com/office/drawing/2014/main" id="{3080850A-66ED-D4BF-26A3-05539378A0DC}"/>
                  </a:ext>
                </a:extLst>
              </p:cNvPr>
              <p:cNvSpPr/>
              <p:nvPr/>
            </p:nvSpPr>
            <p:spPr>
              <a:xfrm flipH="1">
                <a:off x="1486755" y="3273710"/>
                <a:ext cx="381000" cy="381000"/>
              </a:xfrm>
              <a:prstGeom prst="round1Rect">
                <a:avLst>
                  <a:gd name="adj" fmla="val 18338"/>
                </a:avLst>
              </a:prstGeom>
              <a:solidFill>
                <a:srgbClr val="8C4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Ubuntu"/>
                  <a:ea typeface="+mn-ea"/>
                  <a:cs typeface="+mn-cs"/>
                </a:endParaRPr>
              </a:p>
            </p:txBody>
          </p:sp>
          <p:sp>
            <p:nvSpPr>
              <p:cNvPr id="18" name="Freeform: Shape 17">
                <a:extLst>
                  <a:ext uri="{FF2B5EF4-FFF2-40B4-BE49-F238E27FC236}">
                    <a16:creationId xmlns:a16="http://schemas.microsoft.com/office/drawing/2014/main" id="{C27E2E4A-153C-C99F-C825-4C3EEC4EC7C1}"/>
                  </a:ext>
                </a:extLst>
              </p:cNvPr>
              <p:cNvSpPr/>
              <p:nvPr/>
            </p:nvSpPr>
            <p:spPr>
              <a:xfrm>
                <a:off x="1543902" y="3340385"/>
                <a:ext cx="266540" cy="250273"/>
              </a:xfrm>
              <a:custGeom>
                <a:avLst/>
                <a:gdLst>
                  <a:gd name="connsiteX0" fmla="*/ 237849 w 266540"/>
                  <a:gd name="connsiteY0" fmla="*/ 133630 h 250273"/>
                  <a:gd name="connsiteX1" fmla="*/ 209807 w 266540"/>
                  <a:gd name="connsiteY1" fmla="*/ 121600 h 250273"/>
                  <a:gd name="connsiteX2" fmla="*/ 209807 w 266540"/>
                  <a:gd name="connsiteY2" fmla="*/ 221508 h 250273"/>
                  <a:gd name="connsiteX3" fmla="*/ 237887 w 266540"/>
                  <a:gd name="connsiteY3" fmla="*/ 192104 h 250273"/>
                  <a:gd name="connsiteX4" fmla="*/ 237849 w 266540"/>
                  <a:gd name="connsiteY4" fmla="*/ 133630 h 250273"/>
                  <a:gd name="connsiteX5" fmla="*/ 200282 w 266540"/>
                  <a:gd name="connsiteY5" fmla="*/ 221641 h 250273"/>
                  <a:gd name="connsiteX6" fmla="*/ 200282 w 266540"/>
                  <a:gd name="connsiteY6" fmla="*/ 121533 h 250273"/>
                  <a:gd name="connsiteX7" fmla="*/ 171374 w 266540"/>
                  <a:gd name="connsiteY7" fmla="*/ 133659 h 250273"/>
                  <a:gd name="connsiteX8" fmla="*/ 171374 w 266540"/>
                  <a:gd name="connsiteY8" fmla="*/ 192723 h 250273"/>
                  <a:gd name="connsiteX9" fmla="*/ 200282 w 266540"/>
                  <a:gd name="connsiteY9" fmla="*/ 221641 h 250273"/>
                  <a:gd name="connsiteX10" fmla="*/ 200282 w 266540"/>
                  <a:gd name="connsiteY10" fmla="*/ 221641 h 250273"/>
                  <a:gd name="connsiteX11" fmla="*/ 203197 w 266540"/>
                  <a:gd name="connsiteY11" fmla="*/ 109989 h 250273"/>
                  <a:gd name="connsiteX12" fmla="*/ 206921 w 266540"/>
                  <a:gd name="connsiteY12" fmla="*/ 109999 h 250273"/>
                  <a:gd name="connsiteX13" fmla="*/ 244488 w 266540"/>
                  <a:gd name="connsiteY13" fmla="*/ 126115 h 250273"/>
                  <a:gd name="connsiteX14" fmla="*/ 247374 w 266540"/>
                  <a:gd name="connsiteY14" fmla="*/ 130487 h 250273"/>
                  <a:gd name="connsiteX15" fmla="*/ 247374 w 266540"/>
                  <a:gd name="connsiteY15" fmla="*/ 192723 h 250273"/>
                  <a:gd name="connsiteX16" fmla="*/ 204254 w 266540"/>
                  <a:gd name="connsiteY16" fmla="*/ 231423 h 250273"/>
                  <a:gd name="connsiteX17" fmla="*/ 161887 w 266540"/>
                  <a:gd name="connsiteY17" fmla="*/ 193380 h 250273"/>
                  <a:gd name="connsiteX18" fmla="*/ 161849 w 266540"/>
                  <a:gd name="connsiteY18" fmla="*/ 130487 h 250273"/>
                  <a:gd name="connsiteX19" fmla="*/ 164763 w 266540"/>
                  <a:gd name="connsiteY19" fmla="*/ 126096 h 250273"/>
                  <a:gd name="connsiteX20" fmla="*/ 203197 w 266540"/>
                  <a:gd name="connsiteY20" fmla="*/ 109989 h 250273"/>
                  <a:gd name="connsiteX21" fmla="*/ 257013 w 266540"/>
                  <a:gd name="connsiteY21" fmla="*/ 116056 h 250273"/>
                  <a:gd name="connsiteX22" fmla="*/ 204997 w 266540"/>
                  <a:gd name="connsiteY22" fmla="*/ 93139 h 250273"/>
                  <a:gd name="connsiteX23" fmla="*/ 152324 w 266540"/>
                  <a:gd name="connsiteY23" fmla="*/ 115304 h 250273"/>
                  <a:gd name="connsiteX24" fmla="*/ 152324 w 266540"/>
                  <a:gd name="connsiteY24" fmla="*/ 183198 h 250273"/>
                  <a:gd name="connsiteX25" fmla="*/ 168107 w 266540"/>
                  <a:gd name="connsiteY25" fmla="*/ 227232 h 250273"/>
                  <a:gd name="connsiteX26" fmla="*/ 204254 w 266540"/>
                  <a:gd name="connsiteY26" fmla="*/ 240748 h 250273"/>
                  <a:gd name="connsiteX27" fmla="*/ 240630 w 266540"/>
                  <a:gd name="connsiteY27" fmla="*/ 227204 h 250273"/>
                  <a:gd name="connsiteX28" fmla="*/ 257013 w 266540"/>
                  <a:gd name="connsiteY28" fmla="*/ 183265 h 250273"/>
                  <a:gd name="connsiteX29" fmla="*/ 257013 w 266540"/>
                  <a:gd name="connsiteY29" fmla="*/ 116056 h 250273"/>
                  <a:gd name="connsiteX30" fmla="*/ 247460 w 266540"/>
                  <a:gd name="connsiteY30" fmla="*/ 233843 h 250273"/>
                  <a:gd name="connsiteX31" fmla="*/ 204254 w 266540"/>
                  <a:gd name="connsiteY31" fmla="*/ 250273 h 250273"/>
                  <a:gd name="connsiteX32" fmla="*/ 161230 w 266540"/>
                  <a:gd name="connsiteY32" fmla="*/ 233824 h 250273"/>
                  <a:gd name="connsiteX33" fmla="*/ 142799 w 266540"/>
                  <a:gd name="connsiteY33" fmla="*/ 183065 h 250273"/>
                  <a:gd name="connsiteX34" fmla="*/ 142799 w 266540"/>
                  <a:gd name="connsiteY34" fmla="*/ 112142 h 250273"/>
                  <a:gd name="connsiteX35" fmla="*/ 145704 w 266540"/>
                  <a:gd name="connsiteY35" fmla="*/ 107751 h 250273"/>
                  <a:gd name="connsiteX36" fmla="*/ 203187 w 266540"/>
                  <a:gd name="connsiteY36" fmla="*/ 83557 h 250273"/>
                  <a:gd name="connsiteX37" fmla="*/ 206959 w 266540"/>
                  <a:gd name="connsiteY37" fmla="*/ 83595 h 250273"/>
                  <a:gd name="connsiteX38" fmla="*/ 263690 w 266540"/>
                  <a:gd name="connsiteY38" fmla="*/ 108598 h 250273"/>
                  <a:gd name="connsiteX39" fmla="*/ 266538 w 266540"/>
                  <a:gd name="connsiteY39" fmla="*/ 112951 h 250273"/>
                  <a:gd name="connsiteX40" fmla="*/ 266538 w 266540"/>
                  <a:gd name="connsiteY40" fmla="*/ 183198 h 250273"/>
                  <a:gd name="connsiteX41" fmla="*/ 247460 w 266540"/>
                  <a:gd name="connsiteY41" fmla="*/ 233843 h 250273"/>
                  <a:gd name="connsiteX42" fmla="*/ 247460 w 266540"/>
                  <a:gd name="connsiteY42" fmla="*/ 233843 h 250273"/>
                  <a:gd name="connsiteX43" fmla="*/ 47549 w 266540"/>
                  <a:gd name="connsiteY43" fmla="*/ 164177 h 250273"/>
                  <a:gd name="connsiteX44" fmla="*/ 123749 w 266540"/>
                  <a:gd name="connsiteY44" fmla="*/ 164177 h 250273"/>
                  <a:gd name="connsiteX45" fmla="*/ 123749 w 266540"/>
                  <a:gd name="connsiteY45" fmla="*/ 173702 h 250273"/>
                  <a:gd name="connsiteX46" fmla="*/ 47549 w 266540"/>
                  <a:gd name="connsiteY46" fmla="*/ 173702 h 250273"/>
                  <a:gd name="connsiteX47" fmla="*/ 124 w 266540"/>
                  <a:gd name="connsiteY47" fmla="*/ 125924 h 250273"/>
                  <a:gd name="connsiteX48" fmla="*/ 0 w 266540"/>
                  <a:gd name="connsiteY48" fmla="*/ 122314 h 250273"/>
                  <a:gd name="connsiteX49" fmla="*/ 36357 w 266540"/>
                  <a:gd name="connsiteY49" fmla="*/ 74889 h 250273"/>
                  <a:gd name="connsiteX50" fmla="*/ 36052 w 266540"/>
                  <a:gd name="connsiteY50" fmla="*/ 68727 h 250273"/>
                  <a:gd name="connsiteX51" fmla="*/ 74314 w 266540"/>
                  <a:gd name="connsiteY51" fmla="*/ 7338 h 250273"/>
                  <a:gd name="connsiteX52" fmla="*/ 161049 w 266540"/>
                  <a:gd name="connsiteY52" fmla="*/ 17853 h 250273"/>
                  <a:gd name="connsiteX53" fmla="*/ 177813 w 266540"/>
                  <a:gd name="connsiteY53" fmla="*/ 41523 h 250273"/>
                  <a:gd name="connsiteX54" fmla="*/ 200187 w 266540"/>
                  <a:gd name="connsiteY54" fmla="*/ 35675 h 250273"/>
                  <a:gd name="connsiteX55" fmla="*/ 232886 w 266540"/>
                  <a:gd name="connsiteY55" fmla="*/ 73842 h 250273"/>
                  <a:gd name="connsiteX56" fmla="*/ 261557 w 266540"/>
                  <a:gd name="connsiteY56" fmla="*/ 95825 h 250273"/>
                  <a:gd name="connsiteX57" fmla="*/ 252632 w 266540"/>
                  <a:gd name="connsiteY57" fmla="*/ 99121 h 250273"/>
                  <a:gd name="connsiteX58" fmla="*/ 228524 w 266540"/>
                  <a:gd name="connsiteY58" fmla="*/ 83186 h 250273"/>
                  <a:gd name="connsiteX59" fmla="*/ 223761 w 266540"/>
                  <a:gd name="connsiteY59" fmla="*/ 78709 h 250273"/>
                  <a:gd name="connsiteX60" fmla="*/ 199701 w 266540"/>
                  <a:gd name="connsiteY60" fmla="*/ 45190 h 250273"/>
                  <a:gd name="connsiteX61" fmla="*/ 179899 w 266540"/>
                  <a:gd name="connsiteY61" fmla="*/ 52725 h 250273"/>
                  <a:gd name="connsiteX62" fmla="*/ 175393 w 266540"/>
                  <a:gd name="connsiteY62" fmla="*/ 54563 h 250273"/>
                  <a:gd name="connsiteX63" fmla="*/ 171631 w 266540"/>
                  <a:gd name="connsiteY63" fmla="*/ 51486 h 250273"/>
                  <a:gd name="connsiteX64" fmla="*/ 154419 w 266540"/>
                  <a:gd name="connsiteY64" fmla="*/ 24683 h 250273"/>
                  <a:gd name="connsiteX65" fmla="*/ 77924 w 266540"/>
                  <a:gd name="connsiteY65" fmla="*/ 16158 h 250273"/>
                  <a:gd name="connsiteX66" fmla="*/ 45577 w 266540"/>
                  <a:gd name="connsiteY66" fmla="*/ 68727 h 250273"/>
                  <a:gd name="connsiteX67" fmla="*/ 46206 w 266540"/>
                  <a:gd name="connsiteY67" fmla="*/ 77861 h 250273"/>
                  <a:gd name="connsiteX68" fmla="*/ 42624 w 266540"/>
                  <a:gd name="connsiteY68" fmla="*/ 83043 h 250273"/>
                  <a:gd name="connsiteX69" fmla="*/ 9525 w 266540"/>
                  <a:gd name="connsiteY69" fmla="*/ 122314 h 250273"/>
                  <a:gd name="connsiteX70" fmla="*/ 9611 w 266540"/>
                  <a:gd name="connsiteY70" fmla="*/ 125191 h 250273"/>
                  <a:gd name="connsiteX71" fmla="*/ 47549 w 266540"/>
                  <a:gd name="connsiteY71" fmla="*/ 164177 h 250273"/>
                  <a:gd name="connsiteX72" fmla="*/ 47549 w 266540"/>
                  <a:gd name="connsiteY72" fmla="*/ 164177 h 2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6540" h="250273">
                    <a:moveTo>
                      <a:pt x="237849" y="133630"/>
                    </a:moveTo>
                    <a:lnTo>
                      <a:pt x="209807" y="121600"/>
                    </a:lnTo>
                    <a:lnTo>
                      <a:pt x="209807" y="221508"/>
                    </a:lnTo>
                    <a:cubicBezTo>
                      <a:pt x="234048" y="218155"/>
                      <a:pt x="237734" y="193237"/>
                      <a:pt x="237887" y="192104"/>
                    </a:cubicBezTo>
                    <a:lnTo>
                      <a:pt x="237849" y="133630"/>
                    </a:lnTo>
                    <a:close/>
                    <a:moveTo>
                      <a:pt x="200282" y="221641"/>
                    </a:moveTo>
                    <a:lnTo>
                      <a:pt x="200282" y="121533"/>
                    </a:lnTo>
                    <a:lnTo>
                      <a:pt x="171374" y="133659"/>
                    </a:lnTo>
                    <a:lnTo>
                      <a:pt x="171374" y="192723"/>
                    </a:lnTo>
                    <a:cubicBezTo>
                      <a:pt x="171498" y="193237"/>
                      <a:pt x="175612" y="219079"/>
                      <a:pt x="200282" y="221641"/>
                    </a:cubicBezTo>
                    <a:lnTo>
                      <a:pt x="200282" y="221641"/>
                    </a:lnTo>
                    <a:close/>
                    <a:moveTo>
                      <a:pt x="203197" y="109989"/>
                    </a:moveTo>
                    <a:cubicBezTo>
                      <a:pt x="204378" y="109484"/>
                      <a:pt x="205730" y="109494"/>
                      <a:pt x="206921" y="109999"/>
                    </a:cubicBezTo>
                    <a:lnTo>
                      <a:pt x="244488" y="126115"/>
                    </a:lnTo>
                    <a:cubicBezTo>
                      <a:pt x="246240" y="126867"/>
                      <a:pt x="247374" y="128582"/>
                      <a:pt x="247374" y="130487"/>
                    </a:cubicBezTo>
                    <a:lnTo>
                      <a:pt x="247374" y="192723"/>
                    </a:lnTo>
                    <a:cubicBezTo>
                      <a:pt x="245631" y="206506"/>
                      <a:pt x="234448" y="231423"/>
                      <a:pt x="204254" y="231423"/>
                    </a:cubicBezTo>
                    <a:cubicBezTo>
                      <a:pt x="174965" y="231423"/>
                      <a:pt x="163735" y="206544"/>
                      <a:pt x="161887" y="193380"/>
                    </a:cubicBezTo>
                    <a:lnTo>
                      <a:pt x="161849" y="130487"/>
                    </a:lnTo>
                    <a:cubicBezTo>
                      <a:pt x="161849" y="128572"/>
                      <a:pt x="163001" y="126839"/>
                      <a:pt x="164763" y="126096"/>
                    </a:cubicBezTo>
                    <a:lnTo>
                      <a:pt x="203197" y="109989"/>
                    </a:lnTo>
                    <a:close/>
                    <a:moveTo>
                      <a:pt x="257013" y="116056"/>
                    </a:moveTo>
                    <a:lnTo>
                      <a:pt x="204997" y="93139"/>
                    </a:lnTo>
                    <a:lnTo>
                      <a:pt x="152324" y="115304"/>
                    </a:lnTo>
                    <a:lnTo>
                      <a:pt x="152324" y="183198"/>
                    </a:lnTo>
                    <a:cubicBezTo>
                      <a:pt x="152314" y="183598"/>
                      <a:pt x="151809" y="210516"/>
                      <a:pt x="168107" y="227232"/>
                    </a:cubicBezTo>
                    <a:cubicBezTo>
                      <a:pt x="176841" y="236195"/>
                      <a:pt x="189005" y="240748"/>
                      <a:pt x="204254" y="240748"/>
                    </a:cubicBezTo>
                    <a:cubicBezTo>
                      <a:pt x="219513" y="240748"/>
                      <a:pt x="231753" y="236186"/>
                      <a:pt x="240630" y="227204"/>
                    </a:cubicBezTo>
                    <a:cubicBezTo>
                      <a:pt x="257156" y="210459"/>
                      <a:pt x="257013" y="183532"/>
                      <a:pt x="257013" y="183265"/>
                    </a:cubicBezTo>
                    <a:lnTo>
                      <a:pt x="257013" y="116056"/>
                    </a:lnTo>
                    <a:close/>
                    <a:moveTo>
                      <a:pt x="247460" y="233843"/>
                    </a:moveTo>
                    <a:cubicBezTo>
                      <a:pt x="236725" y="244739"/>
                      <a:pt x="222180" y="250273"/>
                      <a:pt x="204254" y="250273"/>
                    </a:cubicBezTo>
                    <a:cubicBezTo>
                      <a:pt x="186309" y="250273"/>
                      <a:pt x="171831" y="244739"/>
                      <a:pt x="161230" y="233824"/>
                    </a:cubicBezTo>
                    <a:cubicBezTo>
                      <a:pt x="142132" y="214173"/>
                      <a:pt x="142761" y="184322"/>
                      <a:pt x="142799" y="183065"/>
                    </a:cubicBezTo>
                    <a:lnTo>
                      <a:pt x="142799" y="112142"/>
                    </a:lnTo>
                    <a:cubicBezTo>
                      <a:pt x="142799" y="110227"/>
                      <a:pt x="143942" y="108494"/>
                      <a:pt x="145704" y="107751"/>
                    </a:cubicBezTo>
                    <a:lnTo>
                      <a:pt x="203187" y="83557"/>
                    </a:lnTo>
                    <a:cubicBezTo>
                      <a:pt x="204397" y="83062"/>
                      <a:pt x="205769" y="83052"/>
                      <a:pt x="206959" y="83595"/>
                    </a:cubicBezTo>
                    <a:lnTo>
                      <a:pt x="263690" y="108598"/>
                    </a:lnTo>
                    <a:cubicBezTo>
                      <a:pt x="265424" y="109360"/>
                      <a:pt x="266538" y="111065"/>
                      <a:pt x="266538" y="112951"/>
                    </a:cubicBezTo>
                    <a:lnTo>
                      <a:pt x="266538" y="183198"/>
                    </a:lnTo>
                    <a:cubicBezTo>
                      <a:pt x="266557" y="184389"/>
                      <a:pt x="266795" y="214202"/>
                      <a:pt x="247460" y="233843"/>
                    </a:cubicBezTo>
                    <a:lnTo>
                      <a:pt x="247460" y="233843"/>
                    </a:lnTo>
                    <a:close/>
                    <a:moveTo>
                      <a:pt x="47549" y="164177"/>
                    </a:moveTo>
                    <a:lnTo>
                      <a:pt x="123749" y="164177"/>
                    </a:lnTo>
                    <a:lnTo>
                      <a:pt x="123749" y="173702"/>
                    </a:lnTo>
                    <a:lnTo>
                      <a:pt x="47549" y="173702"/>
                    </a:lnTo>
                    <a:cubicBezTo>
                      <a:pt x="20774" y="173702"/>
                      <a:pt x="1724" y="154499"/>
                      <a:pt x="124" y="125924"/>
                    </a:cubicBezTo>
                    <a:cubicBezTo>
                      <a:pt x="10" y="124867"/>
                      <a:pt x="0" y="123591"/>
                      <a:pt x="0" y="122314"/>
                    </a:cubicBezTo>
                    <a:cubicBezTo>
                      <a:pt x="0" y="98416"/>
                      <a:pt x="12554" y="82090"/>
                      <a:pt x="36357" y="74889"/>
                    </a:cubicBezTo>
                    <a:cubicBezTo>
                      <a:pt x="36176" y="72727"/>
                      <a:pt x="36052" y="70451"/>
                      <a:pt x="36052" y="68727"/>
                    </a:cubicBezTo>
                    <a:cubicBezTo>
                      <a:pt x="36052" y="40952"/>
                      <a:pt x="51073" y="16863"/>
                      <a:pt x="74314" y="7338"/>
                    </a:cubicBezTo>
                    <a:cubicBezTo>
                      <a:pt x="105728" y="-5502"/>
                      <a:pt x="141389" y="-1178"/>
                      <a:pt x="161049" y="17853"/>
                    </a:cubicBezTo>
                    <a:cubicBezTo>
                      <a:pt x="168145" y="24749"/>
                      <a:pt x="173660" y="32541"/>
                      <a:pt x="177813" y="41523"/>
                    </a:cubicBezTo>
                    <a:cubicBezTo>
                      <a:pt x="183613" y="37237"/>
                      <a:pt x="191148" y="35227"/>
                      <a:pt x="200187" y="35675"/>
                    </a:cubicBezTo>
                    <a:cubicBezTo>
                      <a:pt x="217141" y="36532"/>
                      <a:pt x="230181" y="51991"/>
                      <a:pt x="232886" y="73842"/>
                    </a:cubicBezTo>
                    <a:cubicBezTo>
                      <a:pt x="247155" y="75023"/>
                      <a:pt x="256556" y="82252"/>
                      <a:pt x="261557" y="95825"/>
                    </a:cubicBezTo>
                    <a:lnTo>
                      <a:pt x="252632" y="99121"/>
                    </a:lnTo>
                    <a:cubicBezTo>
                      <a:pt x="248555" y="88101"/>
                      <a:pt x="241125" y="83186"/>
                      <a:pt x="228524" y="83186"/>
                    </a:cubicBezTo>
                    <a:cubicBezTo>
                      <a:pt x="226000" y="83186"/>
                      <a:pt x="223914" y="81223"/>
                      <a:pt x="223761" y="78709"/>
                    </a:cubicBezTo>
                    <a:cubicBezTo>
                      <a:pt x="222447" y="56439"/>
                      <a:pt x="210369" y="45724"/>
                      <a:pt x="199701" y="45190"/>
                    </a:cubicBezTo>
                    <a:cubicBezTo>
                      <a:pt x="190700" y="44686"/>
                      <a:pt x="184033" y="47276"/>
                      <a:pt x="179899" y="52725"/>
                    </a:cubicBezTo>
                    <a:cubicBezTo>
                      <a:pt x="178841" y="54106"/>
                      <a:pt x="177184" y="54792"/>
                      <a:pt x="175393" y="54563"/>
                    </a:cubicBezTo>
                    <a:cubicBezTo>
                      <a:pt x="173679" y="54296"/>
                      <a:pt x="172231" y="53125"/>
                      <a:pt x="171631" y="51486"/>
                    </a:cubicBezTo>
                    <a:cubicBezTo>
                      <a:pt x="167783" y="40980"/>
                      <a:pt x="162154" y="32217"/>
                      <a:pt x="154419" y="24683"/>
                    </a:cubicBezTo>
                    <a:cubicBezTo>
                      <a:pt x="137389" y="8204"/>
                      <a:pt x="105937" y="4690"/>
                      <a:pt x="77924" y="16158"/>
                    </a:cubicBezTo>
                    <a:cubicBezTo>
                      <a:pt x="58274" y="24206"/>
                      <a:pt x="45577" y="44838"/>
                      <a:pt x="45577" y="68727"/>
                    </a:cubicBezTo>
                    <a:cubicBezTo>
                      <a:pt x="45577" y="71327"/>
                      <a:pt x="45911" y="75356"/>
                      <a:pt x="46206" y="77861"/>
                    </a:cubicBezTo>
                    <a:cubicBezTo>
                      <a:pt x="46492" y="80252"/>
                      <a:pt x="44958" y="82471"/>
                      <a:pt x="42624" y="83043"/>
                    </a:cubicBezTo>
                    <a:cubicBezTo>
                      <a:pt x="20660" y="88491"/>
                      <a:pt x="9525" y="101702"/>
                      <a:pt x="9525" y="122314"/>
                    </a:cubicBezTo>
                    <a:cubicBezTo>
                      <a:pt x="9525" y="123276"/>
                      <a:pt x="9515" y="124229"/>
                      <a:pt x="9611" y="125191"/>
                    </a:cubicBezTo>
                    <a:cubicBezTo>
                      <a:pt x="10954" y="148956"/>
                      <a:pt x="25832" y="164177"/>
                      <a:pt x="47549" y="164177"/>
                    </a:cubicBezTo>
                    <a:lnTo>
                      <a:pt x="47549" y="16417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Ubuntu"/>
                  <a:ea typeface="+mn-ea"/>
                  <a:cs typeface="+mn-cs"/>
                </a:endParaRPr>
              </a:p>
            </p:txBody>
          </p:sp>
        </p:grpSp>
      </p:grpSp>
      <p:grpSp>
        <p:nvGrpSpPr>
          <p:cNvPr id="21" name="Graphic 23">
            <a:extLst>
              <a:ext uri="{FF2B5EF4-FFF2-40B4-BE49-F238E27FC236}">
                <a16:creationId xmlns:a16="http://schemas.microsoft.com/office/drawing/2014/main" id="{4CE3172E-E652-2CF3-A2E5-D32CF56435E7}"/>
              </a:ext>
            </a:extLst>
          </p:cNvPr>
          <p:cNvGrpSpPr/>
          <p:nvPr/>
        </p:nvGrpSpPr>
        <p:grpSpPr>
          <a:xfrm>
            <a:off x="8539070" y="1906419"/>
            <a:ext cx="762000" cy="762000"/>
            <a:chOff x="2986088" y="1185863"/>
            <a:chExt cx="762000" cy="762000"/>
          </a:xfrm>
        </p:grpSpPr>
        <p:sp>
          <p:nvSpPr>
            <p:cNvPr id="22" name="Rectangle: Rounded Corners 21">
              <a:extLst>
                <a:ext uri="{FF2B5EF4-FFF2-40B4-BE49-F238E27FC236}">
                  <a16:creationId xmlns:a16="http://schemas.microsoft.com/office/drawing/2014/main" id="{68773230-68EC-B014-1F60-4D9723F1C28F}"/>
                </a:ext>
              </a:extLst>
            </p:cNvPr>
            <p:cNvSpPr/>
            <p:nvPr/>
          </p:nvSpPr>
          <p:spPr>
            <a:xfrm>
              <a:off x="2986088" y="1185863"/>
              <a:ext cx="762000" cy="762000"/>
            </a:xfrm>
            <a:prstGeom prst="round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dirty="0"/>
            </a:p>
          </p:txBody>
        </p:sp>
        <p:sp>
          <p:nvSpPr>
            <p:cNvPr id="23" name="Freeform: Shape 22">
              <a:extLst>
                <a:ext uri="{FF2B5EF4-FFF2-40B4-BE49-F238E27FC236}">
                  <a16:creationId xmlns:a16="http://schemas.microsoft.com/office/drawing/2014/main" id="{853F5479-16EA-6E86-F5EC-2D2B5D08DE67}"/>
                </a:ext>
              </a:extLst>
            </p:cNvPr>
            <p:cNvSpPr/>
            <p:nvPr/>
          </p:nvSpPr>
          <p:spPr>
            <a:xfrm>
              <a:off x="3128963" y="1300164"/>
              <a:ext cx="485775" cy="542923"/>
            </a:xfrm>
            <a:custGeom>
              <a:avLst/>
              <a:gdLst>
                <a:gd name="connsiteX0" fmla="*/ 303291 w 485775"/>
                <a:gd name="connsiteY0" fmla="*/ 192396 h 542923"/>
                <a:gd name="connsiteX1" fmla="*/ 238247 w 485775"/>
                <a:gd name="connsiteY1" fmla="*/ 267841 h 542923"/>
                <a:gd name="connsiteX2" fmla="*/ 308999 w 485775"/>
                <a:gd name="connsiteY2" fmla="*/ 350366 h 542923"/>
                <a:gd name="connsiteX3" fmla="*/ 282595 w 485775"/>
                <a:gd name="connsiteY3" fmla="*/ 350366 h 542923"/>
                <a:gd name="connsiteX4" fmla="*/ 219075 w 485775"/>
                <a:gd name="connsiteY4" fmla="*/ 276223 h 542923"/>
                <a:gd name="connsiteX5" fmla="*/ 219075 w 485775"/>
                <a:gd name="connsiteY5" fmla="*/ 352423 h 542923"/>
                <a:gd name="connsiteX6" fmla="*/ 200025 w 485775"/>
                <a:gd name="connsiteY6" fmla="*/ 352423 h 542923"/>
                <a:gd name="connsiteX7" fmla="*/ 200025 w 485775"/>
                <a:gd name="connsiteY7" fmla="*/ 190498 h 542923"/>
                <a:gd name="connsiteX8" fmla="*/ 219075 w 485775"/>
                <a:gd name="connsiteY8" fmla="*/ 190498 h 542923"/>
                <a:gd name="connsiteX9" fmla="*/ 219075 w 485775"/>
                <a:gd name="connsiteY9" fmla="*/ 257173 h 542923"/>
                <a:gd name="connsiteX10" fmla="*/ 277947 w 485775"/>
                <a:gd name="connsiteY10" fmla="*/ 192396 h 542923"/>
                <a:gd name="connsiteX11" fmla="*/ 466725 w 485775"/>
                <a:gd name="connsiteY11" fmla="*/ 345131 h 542923"/>
                <a:gd name="connsiteX12" fmla="*/ 390525 w 485775"/>
                <a:gd name="connsiteY12" fmla="*/ 299396 h 542923"/>
                <a:gd name="connsiteX13" fmla="*/ 390525 w 485775"/>
                <a:gd name="connsiteY13" fmla="*/ 190498 h 542923"/>
                <a:gd name="connsiteX14" fmla="*/ 385801 w 485775"/>
                <a:gd name="connsiteY14" fmla="*/ 182269 h 542923"/>
                <a:gd name="connsiteX15" fmla="*/ 276225 w 485775"/>
                <a:gd name="connsiteY15" fmla="*/ 118360 h 542923"/>
                <a:gd name="connsiteX16" fmla="*/ 276225 w 485775"/>
                <a:gd name="connsiteY16" fmla="*/ 26211 h 542923"/>
                <a:gd name="connsiteX17" fmla="*/ 466725 w 485775"/>
                <a:gd name="connsiteY17" fmla="*/ 138789 h 542923"/>
                <a:gd name="connsiteX18" fmla="*/ 481096 w 485775"/>
                <a:gd name="connsiteY18" fmla="*/ 125149 h 542923"/>
                <a:gd name="connsiteX19" fmla="*/ 271546 w 485775"/>
                <a:gd name="connsiteY19" fmla="*/ 1324 h 542923"/>
                <a:gd name="connsiteX20" fmla="*/ 261976 w 485775"/>
                <a:gd name="connsiteY20" fmla="*/ 1248 h 542923"/>
                <a:gd name="connsiteX21" fmla="*/ 257175 w 485775"/>
                <a:gd name="connsiteY21" fmla="*/ 9523 h 542923"/>
                <a:gd name="connsiteX22" fmla="*/ 257175 w 485775"/>
                <a:gd name="connsiteY22" fmla="*/ 123823 h 542923"/>
                <a:gd name="connsiteX23" fmla="*/ 261899 w 485775"/>
                <a:gd name="connsiteY23" fmla="*/ 132053 h 542923"/>
                <a:gd name="connsiteX24" fmla="*/ 371475 w 485775"/>
                <a:gd name="connsiteY24" fmla="*/ 195969 h 542923"/>
                <a:gd name="connsiteX25" fmla="*/ 371475 w 485775"/>
                <a:gd name="connsiteY25" fmla="*/ 304798 h 542923"/>
                <a:gd name="connsiteX26" fmla="*/ 376100 w 485775"/>
                <a:gd name="connsiteY26" fmla="*/ 312959 h 542923"/>
                <a:gd name="connsiteX27" fmla="*/ 471350 w 485775"/>
                <a:gd name="connsiteY27" fmla="*/ 370109 h 542923"/>
                <a:gd name="connsiteX28" fmla="*/ 476250 w 485775"/>
                <a:gd name="connsiteY28" fmla="*/ 371473 h 542923"/>
                <a:gd name="connsiteX29" fmla="*/ 480944 w 485775"/>
                <a:gd name="connsiteY29" fmla="*/ 370239 h 542923"/>
                <a:gd name="connsiteX30" fmla="*/ 485775 w 485775"/>
                <a:gd name="connsiteY30" fmla="*/ 361948 h 542923"/>
                <a:gd name="connsiteX31" fmla="*/ 485775 w 485775"/>
                <a:gd name="connsiteY31" fmla="*/ 133348 h 542923"/>
                <a:gd name="connsiteX32" fmla="*/ 481096 w 485775"/>
                <a:gd name="connsiteY32" fmla="*/ 125149 h 542923"/>
                <a:gd name="connsiteX33" fmla="*/ 242362 w 485775"/>
                <a:gd name="connsiteY33" fmla="*/ 522570 h 542923"/>
                <a:gd name="connsiteX34" fmla="*/ 19050 w 485775"/>
                <a:gd name="connsiteY34" fmla="*/ 403851 h 542923"/>
                <a:gd name="connsiteX35" fmla="*/ 19050 w 485775"/>
                <a:gd name="connsiteY35" fmla="*/ 138789 h 542923"/>
                <a:gd name="connsiteX36" fmla="*/ 209550 w 485775"/>
                <a:gd name="connsiteY36" fmla="*/ 26211 h 542923"/>
                <a:gd name="connsiteX37" fmla="*/ 209550 w 485775"/>
                <a:gd name="connsiteY37" fmla="*/ 118596 h 542923"/>
                <a:gd name="connsiteX38" fmla="*/ 109187 w 485775"/>
                <a:gd name="connsiteY38" fmla="*/ 182459 h 542923"/>
                <a:gd name="connsiteX39" fmla="*/ 104775 w 485775"/>
                <a:gd name="connsiteY39" fmla="*/ 190498 h 542923"/>
                <a:gd name="connsiteX40" fmla="*/ 104775 w 485775"/>
                <a:gd name="connsiteY40" fmla="*/ 352423 h 542923"/>
                <a:gd name="connsiteX41" fmla="*/ 109896 w 485775"/>
                <a:gd name="connsiteY41" fmla="*/ 360874 h 542923"/>
                <a:gd name="connsiteX42" fmla="*/ 238041 w 485775"/>
                <a:gd name="connsiteY42" fmla="*/ 427549 h 542923"/>
                <a:gd name="connsiteX43" fmla="*/ 246812 w 485775"/>
                <a:gd name="connsiteY43" fmla="*/ 427557 h 542923"/>
                <a:gd name="connsiteX44" fmla="*/ 371132 w 485775"/>
                <a:gd name="connsiteY44" fmla="*/ 363320 h 542923"/>
                <a:gd name="connsiteX45" fmla="*/ 447637 w 485775"/>
                <a:gd name="connsiteY45" fmla="*/ 409230 h 542923"/>
                <a:gd name="connsiteX46" fmla="*/ 471632 w 485775"/>
                <a:gd name="connsiteY46" fmla="*/ 401405 h 542923"/>
                <a:gd name="connsiteX47" fmla="*/ 376382 w 485775"/>
                <a:gd name="connsiteY47" fmla="*/ 344255 h 542923"/>
                <a:gd name="connsiteX48" fmla="*/ 367101 w 485775"/>
                <a:gd name="connsiteY48" fmla="*/ 343965 h 542923"/>
                <a:gd name="connsiteX49" fmla="*/ 242461 w 485775"/>
                <a:gd name="connsiteY49" fmla="*/ 408362 h 542923"/>
                <a:gd name="connsiteX50" fmla="*/ 123825 w 485775"/>
                <a:gd name="connsiteY50" fmla="*/ 346640 h 542923"/>
                <a:gd name="connsiteX51" fmla="*/ 123825 w 485775"/>
                <a:gd name="connsiteY51" fmla="*/ 195726 h 542923"/>
                <a:gd name="connsiteX52" fmla="*/ 224188 w 485775"/>
                <a:gd name="connsiteY52" fmla="*/ 131862 h 542923"/>
                <a:gd name="connsiteX53" fmla="*/ 228600 w 485775"/>
                <a:gd name="connsiteY53" fmla="*/ 123823 h 542923"/>
                <a:gd name="connsiteX54" fmla="*/ 228600 w 485775"/>
                <a:gd name="connsiteY54" fmla="*/ 9523 h 542923"/>
                <a:gd name="connsiteX55" fmla="*/ 223799 w 485775"/>
                <a:gd name="connsiteY55" fmla="*/ 1248 h 542923"/>
                <a:gd name="connsiteX56" fmla="*/ 214229 w 485775"/>
                <a:gd name="connsiteY56" fmla="*/ 1324 h 542923"/>
                <a:gd name="connsiteX57" fmla="*/ 4679 w 485775"/>
                <a:gd name="connsiteY57" fmla="*/ 125149 h 542923"/>
                <a:gd name="connsiteX58" fmla="*/ 0 w 485775"/>
                <a:gd name="connsiteY58" fmla="*/ 133348 h 542923"/>
                <a:gd name="connsiteX59" fmla="*/ 0 w 485775"/>
                <a:gd name="connsiteY59" fmla="*/ 409573 h 542923"/>
                <a:gd name="connsiteX60" fmla="*/ 5044 w 485775"/>
                <a:gd name="connsiteY60" fmla="*/ 417986 h 542923"/>
                <a:gd name="connsiteX61" fmla="*/ 237973 w 485775"/>
                <a:gd name="connsiteY61" fmla="*/ 541811 h 542923"/>
                <a:gd name="connsiteX62" fmla="*/ 242438 w 485775"/>
                <a:gd name="connsiteY62" fmla="*/ 542923 h 542923"/>
                <a:gd name="connsiteX63" fmla="*/ 247048 w 485775"/>
                <a:gd name="connsiteY63" fmla="*/ 541735 h 542923"/>
                <a:gd name="connsiteX64" fmla="*/ 471335 w 485775"/>
                <a:gd name="connsiteY64" fmla="*/ 417910 h 542923"/>
                <a:gd name="connsiteX65" fmla="*/ 476250 w 485775"/>
                <a:gd name="connsiteY65" fmla="*/ 409749 h 542923"/>
                <a:gd name="connsiteX66" fmla="*/ 471632 w 485775"/>
                <a:gd name="connsiteY66" fmla="*/ 401405 h 5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5775" h="542923">
                  <a:moveTo>
                    <a:pt x="303291" y="192396"/>
                  </a:moveTo>
                  <a:lnTo>
                    <a:pt x="238247" y="267841"/>
                  </a:lnTo>
                  <a:lnTo>
                    <a:pt x="308999" y="350366"/>
                  </a:lnTo>
                  <a:lnTo>
                    <a:pt x="282595" y="350366"/>
                  </a:lnTo>
                  <a:lnTo>
                    <a:pt x="219075" y="276223"/>
                  </a:lnTo>
                  <a:lnTo>
                    <a:pt x="219075" y="352423"/>
                  </a:lnTo>
                  <a:lnTo>
                    <a:pt x="200025" y="352423"/>
                  </a:lnTo>
                  <a:lnTo>
                    <a:pt x="200025" y="190498"/>
                  </a:lnTo>
                  <a:lnTo>
                    <a:pt x="219075" y="190498"/>
                  </a:lnTo>
                  <a:lnTo>
                    <a:pt x="219075" y="257173"/>
                  </a:lnTo>
                  <a:lnTo>
                    <a:pt x="277947" y="192396"/>
                  </a:lnTo>
                  <a:close/>
                  <a:moveTo>
                    <a:pt x="466725" y="345131"/>
                  </a:moveTo>
                  <a:lnTo>
                    <a:pt x="390525" y="299396"/>
                  </a:lnTo>
                  <a:lnTo>
                    <a:pt x="390525" y="190498"/>
                  </a:lnTo>
                  <a:cubicBezTo>
                    <a:pt x="390525" y="187107"/>
                    <a:pt x="388734" y="183976"/>
                    <a:pt x="385801" y="182269"/>
                  </a:cubicBezTo>
                  <a:lnTo>
                    <a:pt x="276225" y="118360"/>
                  </a:lnTo>
                  <a:lnTo>
                    <a:pt x="276225" y="26211"/>
                  </a:lnTo>
                  <a:lnTo>
                    <a:pt x="466725" y="138789"/>
                  </a:lnTo>
                  <a:close/>
                  <a:moveTo>
                    <a:pt x="481096" y="125149"/>
                  </a:moveTo>
                  <a:lnTo>
                    <a:pt x="271546" y="1324"/>
                  </a:lnTo>
                  <a:cubicBezTo>
                    <a:pt x="268590" y="-421"/>
                    <a:pt x="264963" y="-436"/>
                    <a:pt x="261976" y="1248"/>
                  </a:cubicBezTo>
                  <a:cubicBezTo>
                    <a:pt x="259011" y="2940"/>
                    <a:pt x="257175" y="6102"/>
                    <a:pt x="257175" y="9523"/>
                  </a:cubicBezTo>
                  <a:lnTo>
                    <a:pt x="257175" y="123823"/>
                  </a:lnTo>
                  <a:cubicBezTo>
                    <a:pt x="257175" y="127207"/>
                    <a:pt x="258973" y="130338"/>
                    <a:pt x="261899" y="132053"/>
                  </a:cubicBezTo>
                  <a:lnTo>
                    <a:pt x="371475" y="195969"/>
                  </a:lnTo>
                  <a:lnTo>
                    <a:pt x="371475" y="304798"/>
                  </a:lnTo>
                  <a:cubicBezTo>
                    <a:pt x="371475" y="308144"/>
                    <a:pt x="373235" y="311245"/>
                    <a:pt x="376100" y="312959"/>
                  </a:cubicBezTo>
                  <a:lnTo>
                    <a:pt x="471350" y="370109"/>
                  </a:lnTo>
                  <a:cubicBezTo>
                    <a:pt x="472859" y="371016"/>
                    <a:pt x="474551" y="371473"/>
                    <a:pt x="476250" y="371473"/>
                  </a:cubicBezTo>
                  <a:cubicBezTo>
                    <a:pt x="477873" y="371473"/>
                    <a:pt x="479489" y="371062"/>
                    <a:pt x="480944" y="370239"/>
                  </a:cubicBezTo>
                  <a:cubicBezTo>
                    <a:pt x="483939" y="368555"/>
                    <a:pt x="485775" y="365385"/>
                    <a:pt x="485775" y="361948"/>
                  </a:cubicBezTo>
                  <a:lnTo>
                    <a:pt x="485775" y="133348"/>
                  </a:lnTo>
                  <a:cubicBezTo>
                    <a:pt x="485775" y="129973"/>
                    <a:pt x="484007" y="126864"/>
                    <a:pt x="481096" y="125149"/>
                  </a:cubicBezTo>
                  <a:close/>
                  <a:moveTo>
                    <a:pt x="242362" y="522570"/>
                  </a:moveTo>
                  <a:lnTo>
                    <a:pt x="19050" y="403851"/>
                  </a:lnTo>
                  <a:lnTo>
                    <a:pt x="19050" y="138789"/>
                  </a:lnTo>
                  <a:lnTo>
                    <a:pt x="209550" y="26211"/>
                  </a:lnTo>
                  <a:lnTo>
                    <a:pt x="209550" y="118596"/>
                  </a:lnTo>
                  <a:lnTo>
                    <a:pt x="109187" y="182459"/>
                  </a:lnTo>
                  <a:cubicBezTo>
                    <a:pt x="106444" y="184212"/>
                    <a:pt x="104775" y="187237"/>
                    <a:pt x="104775" y="190498"/>
                  </a:cubicBezTo>
                  <a:lnTo>
                    <a:pt x="104775" y="352423"/>
                  </a:lnTo>
                  <a:cubicBezTo>
                    <a:pt x="104775" y="355974"/>
                    <a:pt x="106756" y="359236"/>
                    <a:pt x="109896" y="360874"/>
                  </a:cubicBezTo>
                  <a:lnTo>
                    <a:pt x="238041" y="427549"/>
                  </a:lnTo>
                  <a:cubicBezTo>
                    <a:pt x="240792" y="428981"/>
                    <a:pt x="244069" y="428989"/>
                    <a:pt x="246812" y="427557"/>
                  </a:cubicBezTo>
                  <a:lnTo>
                    <a:pt x="371132" y="363320"/>
                  </a:lnTo>
                  <a:lnTo>
                    <a:pt x="447637" y="409230"/>
                  </a:lnTo>
                  <a:close/>
                  <a:moveTo>
                    <a:pt x="471632" y="401405"/>
                  </a:moveTo>
                  <a:lnTo>
                    <a:pt x="376382" y="344255"/>
                  </a:lnTo>
                  <a:cubicBezTo>
                    <a:pt x="373548" y="342563"/>
                    <a:pt x="370035" y="342449"/>
                    <a:pt x="367101" y="343965"/>
                  </a:cubicBezTo>
                  <a:lnTo>
                    <a:pt x="242461" y="408362"/>
                  </a:lnTo>
                  <a:lnTo>
                    <a:pt x="123825" y="346640"/>
                  </a:lnTo>
                  <a:lnTo>
                    <a:pt x="123825" y="195726"/>
                  </a:lnTo>
                  <a:lnTo>
                    <a:pt x="224188" y="131862"/>
                  </a:lnTo>
                  <a:cubicBezTo>
                    <a:pt x="226931" y="130110"/>
                    <a:pt x="228600" y="127085"/>
                    <a:pt x="228600" y="123823"/>
                  </a:cubicBezTo>
                  <a:lnTo>
                    <a:pt x="228600" y="9523"/>
                  </a:lnTo>
                  <a:cubicBezTo>
                    <a:pt x="228600" y="6102"/>
                    <a:pt x="226771" y="2940"/>
                    <a:pt x="223799" y="1248"/>
                  </a:cubicBezTo>
                  <a:cubicBezTo>
                    <a:pt x="220828" y="-436"/>
                    <a:pt x="217193" y="-421"/>
                    <a:pt x="214229" y="1324"/>
                  </a:cubicBezTo>
                  <a:lnTo>
                    <a:pt x="4679" y="125149"/>
                  </a:lnTo>
                  <a:cubicBezTo>
                    <a:pt x="1783" y="126864"/>
                    <a:pt x="0" y="129980"/>
                    <a:pt x="0" y="133348"/>
                  </a:cubicBezTo>
                  <a:lnTo>
                    <a:pt x="0" y="409573"/>
                  </a:lnTo>
                  <a:cubicBezTo>
                    <a:pt x="0" y="413086"/>
                    <a:pt x="1943" y="416325"/>
                    <a:pt x="5044" y="417986"/>
                  </a:cubicBezTo>
                  <a:lnTo>
                    <a:pt x="237973" y="541811"/>
                  </a:lnTo>
                  <a:cubicBezTo>
                    <a:pt x="239375" y="542558"/>
                    <a:pt x="240906" y="542923"/>
                    <a:pt x="242438" y="542923"/>
                  </a:cubicBezTo>
                  <a:cubicBezTo>
                    <a:pt x="244031" y="542923"/>
                    <a:pt x="245608" y="542519"/>
                    <a:pt x="247048" y="541735"/>
                  </a:cubicBezTo>
                  <a:lnTo>
                    <a:pt x="471335" y="417910"/>
                  </a:lnTo>
                  <a:cubicBezTo>
                    <a:pt x="474315" y="416264"/>
                    <a:pt x="476181" y="413147"/>
                    <a:pt x="476250" y="409749"/>
                  </a:cubicBezTo>
                  <a:cubicBezTo>
                    <a:pt x="476303" y="406342"/>
                    <a:pt x="474543" y="403157"/>
                    <a:pt x="471632" y="401405"/>
                  </a:cubicBezTo>
                  <a:close/>
                </a:path>
              </a:pathLst>
            </a:custGeom>
            <a:solidFill>
              <a:srgbClr val="FFFFFF"/>
            </a:solidFill>
            <a:ln w="7620" cap="flat">
              <a:noFill/>
              <a:prstDash val="solid"/>
              <a:miter/>
            </a:ln>
          </p:spPr>
          <p:txBody>
            <a:bodyPr rtlCol="0" anchor="ctr"/>
            <a:lstStyle/>
            <a:p>
              <a:endParaRPr lang="en-PH"/>
            </a:p>
          </p:txBody>
        </p:sp>
      </p:grpSp>
      <p:sp>
        <p:nvSpPr>
          <p:cNvPr id="24" name="TextBox 23">
            <a:extLst>
              <a:ext uri="{FF2B5EF4-FFF2-40B4-BE49-F238E27FC236}">
                <a16:creationId xmlns:a16="http://schemas.microsoft.com/office/drawing/2014/main" id="{7AD07A36-35CE-D2F5-7484-AF93BD265763}"/>
              </a:ext>
            </a:extLst>
          </p:cNvPr>
          <p:cNvSpPr txBox="1"/>
          <p:nvPr/>
        </p:nvSpPr>
        <p:spPr>
          <a:xfrm>
            <a:off x="7843086" y="2760111"/>
            <a:ext cx="21547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Ubuntu"/>
                <a:ea typeface="+mn-ea"/>
                <a:cs typeface="+mn-cs"/>
              </a:rPr>
              <a:t>EKS Control Plane</a:t>
            </a:r>
            <a:endParaRPr kumimoji="0" lang="en-PH" sz="1800" b="0" i="0" u="none" strike="noStrike" kern="1200" cap="none" spc="0" normalizeH="0" baseline="0" noProof="0" dirty="0">
              <a:ln>
                <a:noFill/>
              </a:ln>
              <a:solidFill>
                <a:schemeClr val="tx1">
                  <a:lumMod val="50000"/>
                  <a:lumOff val="50000"/>
                </a:schemeClr>
              </a:solidFill>
              <a:effectLst/>
              <a:uLnTx/>
              <a:uFillTx/>
              <a:latin typeface="Ubuntu"/>
              <a:ea typeface="+mn-ea"/>
              <a:cs typeface="+mn-cs"/>
            </a:endParaRPr>
          </a:p>
        </p:txBody>
      </p:sp>
      <p:pic>
        <p:nvPicPr>
          <p:cNvPr id="25" name="Graphic 24">
            <a:extLst>
              <a:ext uri="{FF2B5EF4-FFF2-40B4-BE49-F238E27FC236}">
                <a16:creationId xmlns:a16="http://schemas.microsoft.com/office/drawing/2014/main" id="{9473B634-B3C4-C928-360C-FB475E442B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5741" y="4546734"/>
            <a:ext cx="610804" cy="610804"/>
          </a:xfrm>
          <a:prstGeom prst="rect">
            <a:avLst/>
          </a:prstGeom>
        </p:spPr>
      </p:pic>
      <p:pic>
        <p:nvPicPr>
          <p:cNvPr id="26" name="Graphic 25">
            <a:extLst>
              <a:ext uri="{FF2B5EF4-FFF2-40B4-BE49-F238E27FC236}">
                <a16:creationId xmlns:a16="http://schemas.microsoft.com/office/drawing/2014/main" id="{5CCA5DFF-74B2-0838-D2C9-09D7196D7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5741" y="5280969"/>
            <a:ext cx="610804" cy="610804"/>
          </a:xfrm>
          <a:prstGeom prst="rect">
            <a:avLst/>
          </a:prstGeom>
        </p:spPr>
      </p:pic>
      <p:pic>
        <p:nvPicPr>
          <p:cNvPr id="27" name="Graphic 26">
            <a:extLst>
              <a:ext uri="{FF2B5EF4-FFF2-40B4-BE49-F238E27FC236}">
                <a16:creationId xmlns:a16="http://schemas.microsoft.com/office/drawing/2014/main" id="{0167DDA3-9284-877D-C104-1B7722AA3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8101" y="4546734"/>
            <a:ext cx="610804" cy="610804"/>
          </a:xfrm>
          <a:prstGeom prst="rect">
            <a:avLst/>
          </a:prstGeom>
        </p:spPr>
      </p:pic>
      <p:pic>
        <p:nvPicPr>
          <p:cNvPr id="28" name="Graphic 27">
            <a:extLst>
              <a:ext uri="{FF2B5EF4-FFF2-40B4-BE49-F238E27FC236}">
                <a16:creationId xmlns:a16="http://schemas.microsoft.com/office/drawing/2014/main" id="{1CBDBA83-02DC-87D2-3C0B-E0347870E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8101" y="5280969"/>
            <a:ext cx="610804" cy="610804"/>
          </a:xfrm>
          <a:prstGeom prst="rect">
            <a:avLst/>
          </a:prstGeom>
        </p:spPr>
      </p:pic>
      <p:cxnSp>
        <p:nvCxnSpPr>
          <p:cNvPr id="30" name="Straight Arrow Connector 29">
            <a:extLst>
              <a:ext uri="{FF2B5EF4-FFF2-40B4-BE49-F238E27FC236}">
                <a16:creationId xmlns:a16="http://schemas.microsoft.com/office/drawing/2014/main" id="{B1583E17-7790-C183-85EB-6C0A0B44847D}"/>
              </a:ext>
            </a:extLst>
          </p:cNvPr>
          <p:cNvCxnSpPr>
            <a:cxnSpLocks/>
          </p:cNvCxnSpPr>
          <p:nvPr/>
        </p:nvCxnSpPr>
        <p:spPr>
          <a:xfrm>
            <a:off x="4035918" y="2336320"/>
            <a:ext cx="4315602" cy="0"/>
          </a:xfrm>
          <a:prstGeom prst="straightConnector1">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483F653-7B3C-AAE2-C2BC-34314B58BCE7}"/>
              </a:ext>
            </a:extLst>
          </p:cNvPr>
          <p:cNvCxnSpPr>
            <a:cxnSpLocks/>
          </p:cNvCxnSpPr>
          <p:nvPr/>
        </p:nvCxnSpPr>
        <p:spPr>
          <a:xfrm>
            <a:off x="4035918" y="5166832"/>
            <a:ext cx="3172474" cy="0"/>
          </a:xfrm>
          <a:prstGeom prst="straightConnector1">
            <a:avLst/>
          </a:prstGeom>
          <a:ln w="1905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D8E07D7-EFDD-59CB-205D-D2250779F26A}"/>
              </a:ext>
            </a:extLst>
          </p:cNvPr>
          <p:cNvGrpSpPr/>
          <p:nvPr/>
        </p:nvGrpSpPr>
        <p:grpSpPr>
          <a:xfrm>
            <a:off x="2588820" y="4521662"/>
            <a:ext cx="1271752" cy="1271752"/>
            <a:chOff x="783039" y="2102012"/>
            <a:chExt cx="1271752" cy="1271752"/>
          </a:xfrm>
        </p:grpSpPr>
        <p:sp>
          <p:nvSpPr>
            <p:cNvPr id="36" name="Oval 35">
              <a:extLst>
                <a:ext uri="{FF2B5EF4-FFF2-40B4-BE49-F238E27FC236}">
                  <a16:creationId xmlns:a16="http://schemas.microsoft.com/office/drawing/2014/main" id="{5445C8BB-4000-6C70-1836-1FCBEDC6D0BD}"/>
                </a:ext>
              </a:extLst>
            </p:cNvPr>
            <p:cNvSpPr/>
            <p:nvPr/>
          </p:nvSpPr>
          <p:spPr>
            <a:xfrm>
              <a:off x="783039"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37" name="Graphic 36">
              <a:extLst>
                <a:ext uri="{FF2B5EF4-FFF2-40B4-BE49-F238E27FC236}">
                  <a16:creationId xmlns:a16="http://schemas.microsoft.com/office/drawing/2014/main" id="{712EBAF3-5691-E94F-C2AF-C751C1E62F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040" y="2439482"/>
              <a:ext cx="663502" cy="663502"/>
            </a:xfrm>
            <a:prstGeom prst="rect">
              <a:avLst/>
            </a:prstGeom>
          </p:spPr>
        </p:pic>
      </p:grpSp>
      <p:sp>
        <p:nvSpPr>
          <p:cNvPr id="40" name="TextBox 39">
            <a:extLst>
              <a:ext uri="{FF2B5EF4-FFF2-40B4-BE49-F238E27FC236}">
                <a16:creationId xmlns:a16="http://schemas.microsoft.com/office/drawing/2014/main" id="{4FE303CA-439F-3D3B-7329-55239874C658}"/>
              </a:ext>
            </a:extLst>
          </p:cNvPr>
          <p:cNvSpPr txBox="1"/>
          <p:nvPr/>
        </p:nvSpPr>
        <p:spPr>
          <a:xfrm>
            <a:off x="2659624" y="3126552"/>
            <a:ext cx="11198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tx1">
                    <a:lumMod val="50000"/>
                    <a:lumOff val="50000"/>
                  </a:schemeClr>
                </a:solidFill>
                <a:effectLst/>
                <a:uLnTx/>
                <a:uFillTx/>
                <a:latin typeface="Ubuntu"/>
                <a:ea typeface="+mn-ea"/>
                <a:cs typeface="+mn-cs"/>
              </a:rPr>
              <a:t>Kubectl</a:t>
            </a:r>
            <a:endParaRPr kumimoji="0" lang="en-PH" sz="1800" b="0" i="0" u="none" strike="noStrike" kern="1200" cap="none" spc="0" normalizeH="0" baseline="0" noProof="0" dirty="0">
              <a:ln>
                <a:noFill/>
              </a:ln>
              <a:solidFill>
                <a:schemeClr val="tx1">
                  <a:lumMod val="50000"/>
                  <a:lumOff val="50000"/>
                </a:schemeClr>
              </a:solidFill>
              <a:effectLst/>
              <a:uLnTx/>
              <a:uFillTx/>
              <a:latin typeface="Ubuntu"/>
              <a:ea typeface="+mn-ea"/>
              <a:cs typeface="+mn-cs"/>
            </a:endParaRPr>
          </a:p>
        </p:txBody>
      </p:sp>
      <p:grpSp>
        <p:nvGrpSpPr>
          <p:cNvPr id="43" name="Group 42">
            <a:extLst>
              <a:ext uri="{FF2B5EF4-FFF2-40B4-BE49-F238E27FC236}">
                <a16:creationId xmlns:a16="http://schemas.microsoft.com/office/drawing/2014/main" id="{1ED3EFE3-32DF-AA45-BC34-9FDD52A5B6DD}"/>
              </a:ext>
            </a:extLst>
          </p:cNvPr>
          <p:cNvGrpSpPr/>
          <p:nvPr/>
        </p:nvGrpSpPr>
        <p:grpSpPr>
          <a:xfrm>
            <a:off x="2583696" y="1735169"/>
            <a:ext cx="1271752" cy="1271752"/>
            <a:chOff x="2583696" y="1735169"/>
            <a:chExt cx="1271752" cy="1271752"/>
          </a:xfrm>
        </p:grpSpPr>
        <p:sp>
          <p:nvSpPr>
            <p:cNvPr id="39" name="Oval 38">
              <a:extLst>
                <a:ext uri="{FF2B5EF4-FFF2-40B4-BE49-F238E27FC236}">
                  <a16:creationId xmlns:a16="http://schemas.microsoft.com/office/drawing/2014/main" id="{81F7045A-301E-794B-C8BC-D6FEF177FC0F}"/>
                </a:ext>
              </a:extLst>
            </p:cNvPr>
            <p:cNvSpPr/>
            <p:nvPr/>
          </p:nvSpPr>
          <p:spPr>
            <a:xfrm>
              <a:off x="2583696" y="1735169"/>
              <a:ext cx="1271752" cy="1271752"/>
            </a:xfrm>
            <a:prstGeom prst="ellipse">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42" name="Graphic 41" descr="Dollar with solid fill">
              <a:extLst>
                <a:ext uri="{FF2B5EF4-FFF2-40B4-BE49-F238E27FC236}">
                  <a16:creationId xmlns:a16="http://schemas.microsoft.com/office/drawing/2014/main" id="{B0930264-EFF4-D81B-90EB-54A4B4272F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8309" y="2105116"/>
              <a:ext cx="602526" cy="602524"/>
            </a:xfrm>
            <a:prstGeom prst="rect">
              <a:avLst/>
            </a:prstGeom>
          </p:spPr>
        </p:pic>
      </p:grpSp>
    </p:spTree>
    <p:extLst>
      <p:ext uri="{BB962C8B-B14F-4D97-AF65-F5344CB8AC3E}">
        <p14:creationId xmlns:p14="http://schemas.microsoft.com/office/powerpoint/2010/main" val="39619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150" fill="hold"/>
                                        <p:tgtEl>
                                          <p:spTgt spid="43"/>
                                        </p:tgtEl>
                                        <p:attrNameLst>
                                          <p:attrName>ppt_w</p:attrName>
                                        </p:attrNameLst>
                                      </p:cBhvr>
                                      <p:tavLst>
                                        <p:tav tm="0">
                                          <p:val>
                                            <p:fltVal val="0"/>
                                          </p:val>
                                        </p:tav>
                                        <p:tav tm="100000">
                                          <p:val>
                                            <p:strVal val="#ppt_w"/>
                                          </p:val>
                                        </p:tav>
                                      </p:tavLst>
                                    </p:anim>
                                    <p:anim calcmode="lin" valueType="num">
                                      <p:cBhvr>
                                        <p:cTn id="13" dur="150" fill="hold"/>
                                        <p:tgtEl>
                                          <p:spTgt spid="43"/>
                                        </p:tgtEl>
                                        <p:attrNameLst>
                                          <p:attrName>ppt_h</p:attrName>
                                        </p:attrNameLst>
                                      </p:cBhvr>
                                      <p:tavLst>
                                        <p:tav tm="0">
                                          <p:val>
                                            <p:fltVal val="0"/>
                                          </p:val>
                                        </p:tav>
                                        <p:tav tm="100000">
                                          <p:val>
                                            <p:strVal val="#ppt_h"/>
                                          </p:val>
                                        </p:tav>
                                      </p:tavLst>
                                    </p:anim>
                                    <p:animEffect transition="in" filter="fade">
                                      <p:cBhvr>
                                        <p:cTn id="14" dur="150"/>
                                        <p:tgtEl>
                                          <p:spTgt spid="43"/>
                                        </p:tgtEl>
                                      </p:cBhvr>
                                    </p:animEffect>
                                  </p:childTnLst>
                                </p:cTn>
                              </p:par>
                              <p:par>
                                <p:cTn id="15" presetID="53" presetClass="entr" presetSubtype="16"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 fill="hold"/>
                                        <p:tgtEl>
                                          <p:spTgt spid="21"/>
                                        </p:tgtEl>
                                        <p:attrNameLst>
                                          <p:attrName>ppt_w</p:attrName>
                                        </p:attrNameLst>
                                      </p:cBhvr>
                                      <p:tavLst>
                                        <p:tav tm="0">
                                          <p:val>
                                            <p:fltVal val="0"/>
                                          </p:val>
                                        </p:tav>
                                        <p:tav tm="100000">
                                          <p:val>
                                            <p:strVal val="#ppt_w"/>
                                          </p:val>
                                        </p:tav>
                                      </p:tavLst>
                                    </p:anim>
                                    <p:anim calcmode="lin" valueType="num">
                                      <p:cBhvr>
                                        <p:cTn id="18" dur="150" fill="hold"/>
                                        <p:tgtEl>
                                          <p:spTgt spid="21"/>
                                        </p:tgtEl>
                                        <p:attrNameLst>
                                          <p:attrName>ppt_h</p:attrName>
                                        </p:attrNameLst>
                                      </p:cBhvr>
                                      <p:tavLst>
                                        <p:tav tm="0">
                                          <p:val>
                                            <p:fltVal val="0"/>
                                          </p:val>
                                        </p:tav>
                                        <p:tav tm="100000">
                                          <p:val>
                                            <p:strVal val="#ppt_h"/>
                                          </p:val>
                                        </p:tav>
                                      </p:tavLst>
                                    </p:anim>
                                    <p:animEffect transition="in" filter="fade">
                                      <p:cBhvr>
                                        <p:cTn id="19" dur="150"/>
                                        <p:tgtEl>
                                          <p:spTgt spid="21"/>
                                        </p:tgtEl>
                                      </p:cBhvr>
                                    </p:animEffect>
                                  </p:childTnLst>
                                </p:cTn>
                              </p:par>
                            </p:childTnLst>
                          </p:cTn>
                        </p:par>
                        <p:par>
                          <p:cTn id="20" fill="hold">
                            <p:stCondLst>
                              <p:cond delay="15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5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50"/>
                                        <p:tgtEl>
                                          <p:spTgt spid="24"/>
                                        </p:tgtEl>
                                      </p:cBhvr>
                                    </p:animEffect>
                                  </p:childTnLst>
                                </p:cTn>
                              </p:par>
                            </p:childTnLst>
                          </p:cTn>
                        </p:par>
                        <p:par>
                          <p:cTn id="27" fill="hold">
                            <p:stCondLst>
                              <p:cond delay="300"/>
                            </p:stCondLst>
                            <p:childTnLst>
                              <p:par>
                                <p:cTn id="28" presetID="16" presetClass="entr" presetSubtype="37"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outVertical)">
                                      <p:cBhvr>
                                        <p:cTn id="30" dur="15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5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150" fill="hold"/>
                                        <p:tgtEl>
                                          <p:spTgt spid="25"/>
                                        </p:tgtEl>
                                        <p:attrNameLst>
                                          <p:attrName>ppt_w</p:attrName>
                                        </p:attrNameLst>
                                      </p:cBhvr>
                                      <p:tavLst>
                                        <p:tav tm="0">
                                          <p:val>
                                            <p:fltVal val="0"/>
                                          </p:val>
                                        </p:tav>
                                        <p:tav tm="100000">
                                          <p:val>
                                            <p:strVal val="#ppt_w"/>
                                          </p:val>
                                        </p:tav>
                                      </p:tavLst>
                                    </p:anim>
                                    <p:anim calcmode="lin" valueType="num">
                                      <p:cBhvr>
                                        <p:cTn id="41" dur="150" fill="hold"/>
                                        <p:tgtEl>
                                          <p:spTgt spid="25"/>
                                        </p:tgtEl>
                                        <p:attrNameLst>
                                          <p:attrName>ppt_h</p:attrName>
                                        </p:attrNameLst>
                                      </p:cBhvr>
                                      <p:tavLst>
                                        <p:tav tm="0">
                                          <p:val>
                                            <p:fltVal val="0"/>
                                          </p:val>
                                        </p:tav>
                                        <p:tav tm="100000">
                                          <p:val>
                                            <p:strVal val="#ppt_h"/>
                                          </p:val>
                                        </p:tav>
                                      </p:tavLst>
                                    </p:anim>
                                    <p:animEffect transition="in" filter="fade">
                                      <p:cBhvr>
                                        <p:cTn id="42" dur="150"/>
                                        <p:tgtEl>
                                          <p:spTgt spid="25"/>
                                        </p:tgtEl>
                                      </p:cBhvr>
                                    </p:animEffect>
                                  </p:childTnLst>
                                </p:cTn>
                              </p:par>
                            </p:childTnLst>
                          </p:cTn>
                        </p:par>
                        <p:par>
                          <p:cTn id="43" fill="hold">
                            <p:stCondLst>
                              <p:cond delay="150"/>
                            </p:stCondLst>
                            <p:childTnLst>
                              <p:par>
                                <p:cTn id="44" presetID="53" presetClass="entr" presetSubtype="16"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150" fill="hold"/>
                                        <p:tgtEl>
                                          <p:spTgt spid="26"/>
                                        </p:tgtEl>
                                        <p:attrNameLst>
                                          <p:attrName>ppt_w</p:attrName>
                                        </p:attrNameLst>
                                      </p:cBhvr>
                                      <p:tavLst>
                                        <p:tav tm="0">
                                          <p:val>
                                            <p:fltVal val="0"/>
                                          </p:val>
                                        </p:tav>
                                        <p:tav tm="100000">
                                          <p:val>
                                            <p:strVal val="#ppt_w"/>
                                          </p:val>
                                        </p:tav>
                                      </p:tavLst>
                                    </p:anim>
                                    <p:anim calcmode="lin" valueType="num">
                                      <p:cBhvr>
                                        <p:cTn id="47" dur="150" fill="hold"/>
                                        <p:tgtEl>
                                          <p:spTgt spid="26"/>
                                        </p:tgtEl>
                                        <p:attrNameLst>
                                          <p:attrName>ppt_h</p:attrName>
                                        </p:attrNameLst>
                                      </p:cBhvr>
                                      <p:tavLst>
                                        <p:tav tm="0">
                                          <p:val>
                                            <p:fltVal val="0"/>
                                          </p:val>
                                        </p:tav>
                                        <p:tav tm="100000">
                                          <p:val>
                                            <p:strVal val="#ppt_h"/>
                                          </p:val>
                                        </p:tav>
                                      </p:tavLst>
                                    </p:anim>
                                    <p:animEffect transition="in" filter="fade">
                                      <p:cBhvr>
                                        <p:cTn id="48" dur="150"/>
                                        <p:tgtEl>
                                          <p:spTgt spid="26"/>
                                        </p:tgtEl>
                                      </p:cBhvr>
                                    </p:animEffect>
                                  </p:childTnLst>
                                </p:cTn>
                              </p:par>
                            </p:childTnLst>
                          </p:cTn>
                        </p:par>
                        <p:par>
                          <p:cTn id="49" fill="hold">
                            <p:stCondLst>
                              <p:cond delay="300"/>
                            </p:stCondLst>
                            <p:childTnLst>
                              <p:par>
                                <p:cTn id="50" presetID="53" presetClass="entr" presetSubtype="16"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50" fill="hold"/>
                                        <p:tgtEl>
                                          <p:spTgt spid="27"/>
                                        </p:tgtEl>
                                        <p:attrNameLst>
                                          <p:attrName>ppt_w</p:attrName>
                                        </p:attrNameLst>
                                      </p:cBhvr>
                                      <p:tavLst>
                                        <p:tav tm="0">
                                          <p:val>
                                            <p:fltVal val="0"/>
                                          </p:val>
                                        </p:tav>
                                        <p:tav tm="100000">
                                          <p:val>
                                            <p:strVal val="#ppt_w"/>
                                          </p:val>
                                        </p:tav>
                                      </p:tavLst>
                                    </p:anim>
                                    <p:anim calcmode="lin" valueType="num">
                                      <p:cBhvr>
                                        <p:cTn id="53" dur="150" fill="hold"/>
                                        <p:tgtEl>
                                          <p:spTgt spid="27"/>
                                        </p:tgtEl>
                                        <p:attrNameLst>
                                          <p:attrName>ppt_h</p:attrName>
                                        </p:attrNameLst>
                                      </p:cBhvr>
                                      <p:tavLst>
                                        <p:tav tm="0">
                                          <p:val>
                                            <p:fltVal val="0"/>
                                          </p:val>
                                        </p:tav>
                                        <p:tav tm="100000">
                                          <p:val>
                                            <p:strVal val="#ppt_h"/>
                                          </p:val>
                                        </p:tav>
                                      </p:tavLst>
                                    </p:anim>
                                    <p:animEffect transition="in" filter="fade">
                                      <p:cBhvr>
                                        <p:cTn id="54" dur="150"/>
                                        <p:tgtEl>
                                          <p:spTgt spid="27"/>
                                        </p:tgtEl>
                                      </p:cBhvr>
                                    </p:animEffect>
                                  </p:childTnLst>
                                </p:cTn>
                              </p:par>
                            </p:childTnLst>
                          </p:cTn>
                        </p:par>
                        <p:par>
                          <p:cTn id="55" fill="hold">
                            <p:stCondLst>
                              <p:cond delay="450"/>
                            </p:stCondLst>
                            <p:childTnLst>
                              <p:par>
                                <p:cTn id="56" presetID="53" presetClass="entr" presetSubtype="16"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150" fill="hold"/>
                                        <p:tgtEl>
                                          <p:spTgt spid="28"/>
                                        </p:tgtEl>
                                        <p:attrNameLst>
                                          <p:attrName>ppt_w</p:attrName>
                                        </p:attrNameLst>
                                      </p:cBhvr>
                                      <p:tavLst>
                                        <p:tav tm="0">
                                          <p:val>
                                            <p:fltVal val="0"/>
                                          </p:val>
                                        </p:tav>
                                        <p:tav tm="100000">
                                          <p:val>
                                            <p:strVal val="#ppt_w"/>
                                          </p:val>
                                        </p:tav>
                                      </p:tavLst>
                                    </p:anim>
                                    <p:anim calcmode="lin" valueType="num">
                                      <p:cBhvr>
                                        <p:cTn id="59" dur="150" fill="hold"/>
                                        <p:tgtEl>
                                          <p:spTgt spid="28"/>
                                        </p:tgtEl>
                                        <p:attrNameLst>
                                          <p:attrName>ppt_h</p:attrName>
                                        </p:attrNameLst>
                                      </p:cBhvr>
                                      <p:tavLst>
                                        <p:tav tm="0">
                                          <p:val>
                                            <p:fltVal val="0"/>
                                          </p:val>
                                        </p:tav>
                                        <p:tav tm="100000">
                                          <p:val>
                                            <p:strVal val="#ppt_h"/>
                                          </p:val>
                                        </p:tav>
                                      </p:tavLst>
                                    </p:anim>
                                    <p:animEffect transition="in" filter="fade">
                                      <p:cBhvr>
                                        <p:cTn id="60" dur="15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p:cTn id="65" dur="150" fill="hold"/>
                                        <p:tgtEl>
                                          <p:spTgt spid="35"/>
                                        </p:tgtEl>
                                        <p:attrNameLst>
                                          <p:attrName>ppt_w</p:attrName>
                                        </p:attrNameLst>
                                      </p:cBhvr>
                                      <p:tavLst>
                                        <p:tav tm="0">
                                          <p:val>
                                            <p:fltVal val="0"/>
                                          </p:val>
                                        </p:tav>
                                        <p:tav tm="100000">
                                          <p:val>
                                            <p:strVal val="#ppt_w"/>
                                          </p:val>
                                        </p:tav>
                                      </p:tavLst>
                                    </p:anim>
                                    <p:anim calcmode="lin" valueType="num">
                                      <p:cBhvr>
                                        <p:cTn id="66" dur="150" fill="hold"/>
                                        <p:tgtEl>
                                          <p:spTgt spid="35"/>
                                        </p:tgtEl>
                                        <p:attrNameLst>
                                          <p:attrName>ppt_h</p:attrName>
                                        </p:attrNameLst>
                                      </p:cBhvr>
                                      <p:tavLst>
                                        <p:tav tm="0">
                                          <p:val>
                                            <p:fltVal val="0"/>
                                          </p:val>
                                        </p:tav>
                                        <p:tav tm="100000">
                                          <p:val>
                                            <p:strVal val="#ppt_h"/>
                                          </p:val>
                                        </p:tav>
                                      </p:tavLst>
                                    </p:anim>
                                    <p:animEffect transition="in" filter="fade">
                                      <p:cBhvr>
                                        <p:cTn id="67" dur="150"/>
                                        <p:tgtEl>
                                          <p:spTgt spid="35"/>
                                        </p:tgtEl>
                                      </p:cBhvr>
                                    </p:animEffect>
                                  </p:childTnLst>
                                </p:cTn>
                              </p:par>
                            </p:childTnLst>
                          </p:cTn>
                        </p:par>
                        <p:par>
                          <p:cTn id="68" fill="hold">
                            <p:stCondLst>
                              <p:cond delay="150"/>
                            </p:stCondLst>
                            <p:childTnLst>
                              <p:par>
                                <p:cTn id="69" presetID="16" presetClass="entr" presetSubtype="37"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barn(outVertical)">
                                      <p:cBhvr>
                                        <p:cTn id="71" dur="1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EKS</a:t>
            </a:r>
          </a:p>
        </p:txBody>
      </p:sp>
      <p:pic>
        <p:nvPicPr>
          <p:cNvPr id="5" name="Graphic 36">
            <a:extLst>
              <a:ext uri="{FF2B5EF4-FFF2-40B4-BE49-F238E27FC236}">
                <a16:creationId xmlns:a16="http://schemas.microsoft.com/office/drawing/2014/main" id="{3EC09191-90E6-4A37-65D1-F315923A5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8704" y="3031507"/>
            <a:ext cx="1261281" cy="1261281"/>
          </a:xfrm>
          <a:prstGeom prst="rect">
            <a:avLst/>
          </a:prstGeom>
        </p:spPr>
      </p:pic>
      <p:pic>
        <p:nvPicPr>
          <p:cNvPr id="6" name="Graphic 36">
            <a:extLst>
              <a:ext uri="{FF2B5EF4-FFF2-40B4-BE49-F238E27FC236}">
                <a16:creationId xmlns:a16="http://schemas.microsoft.com/office/drawing/2014/main" id="{496F2BE2-489B-D7F9-1EA0-437C42AC45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9669" y="3031507"/>
            <a:ext cx="1261281" cy="1261281"/>
          </a:xfrm>
          <a:prstGeom prst="rect">
            <a:avLst/>
          </a:prstGeom>
        </p:spPr>
      </p:pic>
      <p:pic>
        <p:nvPicPr>
          <p:cNvPr id="7" name="Graphic 36">
            <a:extLst>
              <a:ext uri="{FF2B5EF4-FFF2-40B4-BE49-F238E27FC236}">
                <a16:creationId xmlns:a16="http://schemas.microsoft.com/office/drawing/2014/main" id="{CBD8E823-1C06-6537-1D4C-1BAD3BF1A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3607" y="3031507"/>
            <a:ext cx="1261281" cy="1261281"/>
          </a:xfrm>
          <a:prstGeom prst="rect">
            <a:avLst/>
          </a:prstGeom>
        </p:spPr>
      </p:pic>
      <p:pic>
        <p:nvPicPr>
          <p:cNvPr id="15" name="Graphic 36">
            <a:extLst>
              <a:ext uri="{FF2B5EF4-FFF2-40B4-BE49-F238E27FC236}">
                <a16:creationId xmlns:a16="http://schemas.microsoft.com/office/drawing/2014/main" id="{1B30B9D2-1EF1-E998-15E3-B19869E3E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104" y="3031507"/>
            <a:ext cx="1261281" cy="1261281"/>
          </a:xfrm>
          <a:prstGeom prst="rect">
            <a:avLst/>
          </a:prstGeom>
        </p:spPr>
      </p:pic>
      <p:grpSp>
        <p:nvGrpSpPr>
          <p:cNvPr id="16" name="Group 15">
            <a:extLst>
              <a:ext uri="{FF2B5EF4-FFF2-40B4-BE49-F238E27FC236}">
                <a16:creationId xmlns:a16="http://schemas.microsoft.com/office/drawing/2014/main" id="{FFE5AA2B-1BF9-EF3E-FFDA-E03383FF97D2}"/>
              </a:ext>
            </a:extLst>
          </p:cNvPr>
          <p:cNvGrpSpPr/>
          <p:nvPr/>
        </p:nvGrpSpPr>
        <p:grpSpPr>
          <a:xfrm>
            <a:off x="1921335" y="1750327"/>
            <a:ext cx="8349329" cy="3394879"/>
            <a:chOff x="1921335" y="1750327"/>
            <a:chExt cx="8349329" cy="3394879"/>
          </a:xfrm>
        </p:grpSpPr>
        <p:sp>
          <p:nvSpPr>
            <p:cNvPr id="17" name="Rectangle: Rounded Corners 16">
              <a:extLst>
                <a:ext uri="{FF2B5EF4-FFF2-40B4-BE49-F238E27FC236}">
                  <a16:creationId xmlns:a16="http://schemas.microsoft.com/office/drawing/2014/main" id="{197EDA48-2E4C-5E40-6992-A7D883644391}"/>
                </a:ext>
              </a:extLst>
            </p:cNvPr>
            <p:cNvSpPr/>
            <p:nvPr/>
          </p:nvSpPr>
          <p:spPr>
            <a:xfrm>
              <a:off x="1921335" y="1750327"/>
              <a:ext cx="8349329" cy="3394879"/>
            </a:xfrm>
            <a:prstGeom prst="roundRect">
              <a:avLst>
                <a:gd name="adj" fmla="val 2971"/>
              </a:avLst>
            </a:prstGeom>
            <a:noFill/>
            <a:ln w="19050">
              <a:solidFill>
                <a:srgbClr val="F78F0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dirty="0">
                  <a:solidFill>
                    <a:schemeClr val="tx1"/>
                  </a:solidFill>
                  <a:latin typeface="Ubuntu"/>
                </a:rPr>
                <a:t>        EKS With </a:t>
              </a:r>
              <a:r>
                <a:rPr lang="en-US" dirty="0" err="1">
                  <a:solidFill>
                    <a:schemeClr val="tx1"/>
                  </a:solidFill>
                  <a:latin typeface="Ubuntu"/>
                </a:rPr>
                <a:t>Fargate</a:t>
              </a:r>
              <a:r>
                <a:rPr lang="en-US" dirty="0">
                  <a:solidFill>
                    <a:schemeClr val="tx1">
                      <a:lumMod val="50000"/>
                      <a:lumOff val="50000"/>
                    </a:schemeClr>
                  </a:solidFill>
                  <a:latin typeface="Ubuntu"/>
                </a:rPr>
                <a:t> </a:t>
              </a:r>
              <a:endParaRPr lang="en-US" dirty="0">
                <a:solidFill>
                  <a:schemeClr val="tx1">
                    <a:lumMod val="50000"/>
                    <a:lumOff val="50000"/>
                  </a:schemeClr>
                </a:solidFill>
                <a:latin typeface="Ubuntu" panose="020B0504030602030204" pitchFamily="34" charset="0"/>
              </a:endParaRPr>
            </a:p>
          </p:txBody>
        </p:sp>
        <p:grpSp>
          <p:nvGrpSpPr>
            <p:cNvPr id="18" name="Graphic 23">
              <a:extLst>
                <a:ext uri="{FF2B5EF4-FFF2-40B4-BE49-F238E27FC236}">
                  <a16:creationId xmlns:a16="http://schemas.microsoft.com/office/drawing/2014/main" id="{8592B9B0-0DE8-7EFD-4893-013D669B8979}"/>
                </a:ext>
              </a:extLst>
            </p:cNvPr>
            <p:cNvGrpSpPr/>
            <p:nvPr/>
          </p:nvGrpSpPr>
          <p:grpSpPr>
            <a:xfrm rot="16200000">
              <a:off x="1921335" y="1750327"/>
              <a:ext cx="484873" cy="484873"/>
              <a:chOff x="2986088" y="1185864"/>
              <a:chExt cx="762000" cy="762000"/>
            </a:xfrm>
          </p:grpSpPr>
          <p:sp>
            <p:nvSpPr>
              <p:cNvPr id="19" name="Rectangle: Single Corner Rounded 18">
                <a:extLst>
                  <a:ext uri="{FF2B5EF4-FFF2-40B4-BE49-F238E27FC236}">
                    <a16:creationId xmlns:a16="http://schemas.microsoft.com/office/drawing/2014/main" id="{4701B690-A1F4-6517-8B08-D81CDD85DC77}"/>
                  </a:ext>
                </a:extLst>
              </p:cNvPr>
              <p:cNvSpPr/>
              <p:nvPr/>
            </p:nvSpPr>
            <p:spPr>
              <a:xfrm>
                <a:off x="2986088" y="1185864"/>
                <a:ext cx="762000" cy="762000"/>
              </a:xfrm>
              <a:prstGeom prst="round1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a:p>
            </p:txBody>
          </p:sp>
          <p:sp>
            <p:nvSpPr>
              <p:cNvPr id="20" name="Freeform: Shape 19">
                <a:extLst>
                  <a:ext uri="{FF2B5EF4-FFF2-40B4-BE49-F238E27FC236}">
                    <a16:creationId xmlns:a16="http://schemas.microsoft.com/office/drawing/2014/main" id="{098360FE-2375-2132-B5BB-1DFB9CD65701}"/>
                  </a:ext>
                </a:extLst>
              </p:cNvPr>
              <p:cNvSpPr/>
              <p:nvPr/>
            </p:nvSpPr>
            <p:spPr>
              <a:xfrm rot="5400000">
                <a:off x="3128963" y="1300165"/>
                <a:ext cx="485775" cy="542923"/>
              </a:xfrm>
              <a:custGeom>
                <a:avLst/>
                <a:gdLst>
                  <a:gd name="connsiteX0" fmla="*/ 303291 w 485775"/>
                  <a:gd name="connsiteY0" fmla="*/ 192396 h 542923"/>
                  <a:gd name="connsiteX1" fmla="*/ 238247 w 485775"/>
                  <a:gd name="connsiteY1" fmla="*/ 267841 h 542923"/>
                  <a:gd name="connsiteX2" fmla="*/ 308999 w 485775"/>
                  <a:gd name="connsiteY2" fmla="*/ 350366 h 542923"/>
                  <a:gd name="connsiteX3" fmla="*/ 282595 w 485775"/>
                  <a:gd name="connsiteY3" fmla="*/ 350366 h 542923"/>
                  <a:gd name="connsiteX4" fmla="*/ 219075 w 485775"/>
                  <a:gd name="connsiteY4" fmla="*/ 276223 h 542923"/>
                  <a:gd name="connsiteX5" fmla="*/ 219075 w 485775"/>
                  <a:gd name="connsiteY5" fmla="*/ 352423 h 542923"/>
                  <a:gd name="connsiteX6" fmla="*/ 200025 w 485775"/>
                  <a:gd name="connsiteY6" fmla="*/ 352423 h 542923"/>
                  <a:gd name="connsiteX7" fmla="*/ 200025 w 485775"/>
                  <a:gd name="connsiteY7" fmla="*/ 190498 h 542923"/>
                  <a:gd name="connsiteX8" fmla="*/ 219075 w 485775"/>
                  <a:gd name="connsiteY8" fmla="*/ 190498 h 542923"/>
                  <a:gd name="connsiteX9" fmla="*/ 219075 w 485775"/>
                  <a:gd name="connsiteY9" fmla="*/ 257173 h 542923"/>
                  <a:gd name="connsiteX10" fmla="*/ 277947 w 485775"/>
                  <a:gd name="connsiteY10" fmla="*/ 192396 h 542923"/>
                  <a:gd name="connsiteX11" fmla="*/ 466725 w 485775"/>
                  <a:gd name="connsiteY11" fmla="*/ 345131 h 542923"/>
                  <a:gd name="connsiteX12" fmla="*/ 390525 w 485775"/>
                  <a:gd name="connsiteY12" fmla="*/ 299396 h 542923"/>
                  <a:gd name="connsiteX13" fmla="*/ 390525 w 485775"/>
                  <a:gd name="connsiteY13" fmla="*/ 190498 h 542923"/>
                  <a:gd name="connsiteX14" fmla="*/ 385801 w 485775"/>
                  <a:gd name="connsiteY14" fmla="*/ 182269 h 542923"/>
                  <a:gd name="connsiteX15" fmla="*/ 276225 w 485775"/>
                  <a:gd name="connsiteY15" fmla="*/ 118360 h 542923"/>
                  <a:gd name="connsiteX16" fmla="*/ 276225 w 485775"/>
                  <a:gd name="connsiteY16" fmla="*/ 26211 h 542923"/>
                  <a:gd name="connsiteX17" fmla="*/ 466725 w 485775"/>
                  <a:gd name="connsiteY17" fmla="*/ 138789 h 542923"/>
                  <a:gd name="connsiteX18" fmla="*/ 481096 w 485775"/>
                  <a:gd name="connsiteY18" fmla="*/ 125149 h 542923"/>
                  <a:gd name="connsiteX19" fmla="*/ 271546 w 485775"/>
                  <a:gd name="connsiteY19" fmla="*/ 1324 h 542923"/>
                  <a:gd name="connsiteX20" fmla="*/ 261976 w 485775"/>
                  <a:gd name="connsiteY20" fmla="*/ 1248 h 542923"/>
                  <a:gd name="connsiteX21" fmla="*/ 257175 w 485775"/>
                  <a:gd name="connsiteY21" fmla="*/ 9523 h 542923"/>
                  <a:gd name="connsiteX22" fmla="*/ 257175 w 485775"/>
                  <a:gd name="connsiteY22" fmla="*/ 123823 h 542923"/>
                  <a:gd name="connsiteX23" fmla="*/ 261899 w 485775"/>
                  <a:gd name="connsiteY23" fmla="*/ 132053 h 542923"/>
                  <a:gd name="connsiteX24" fmla="*/ 371475 w 485775"/>
                  <a:gd name="connsiteY24" fmla="*/ 195969 h 542923"/>
                  <a:gd name="connsiteX25" fmla="*/ 371475 w 485775"/>
                  <a:gd name="connsiteY25" fmla="*/ 304798 h 542923"/>
                  <a:gd name="connsiteX26" fmla="*/ 376100 w 485775"/>
                  <a:gd name="connsiteY26" fmla="*/ 312959 h 542923"/>
                  <a:gd name="connsiteX27" fmla="*/ 471350 w 485775"/>
                  <a:gd name="connsiteY27" fmla="*/ 370109 h 542923"/>
                  <a:gd name="connsiteX28" fmla="*/ 476250 w 485775"/>
                  <a:gd name="connsiteY28" fmla="*/ 371473 h 542923"/>
                  <a:gd name="connsiteX29" fmla="*/ 480944 w 485775"/>
                  <a:gd name="connsiteY29" fmla="*/ 370239 h 542923"/>
                  <a:gd name="connsiteX30" fmla="*/ 485775 w 485775"/>
                  <a:gd name="connsiteY30" fmla="*/ 361948 h 542923"/>
                  <a:gd name="connsiteX31" fmla="*/ 485775 w 485775"/>
                  <a:gd name="connsiteY31" fmla="*/ 133348 h 542923"/>
                  <a:gd name="connsiteX32" fmla="*/ 481096 w 485775"/>
                  <a:gd name="connsiteY32" fmla="*/ 125149 h 542923"/>
                  <a:gd name="connsiteX33" fmla="*/ 242362 w 485775"/>
                  <a:gd name="connsiteY33" fmla="*/ 522570 h 542923"/>
                  <a:gd name="connsiteX34" fmla="*/ 19050 w 485775"/>
                  <a:gd name="connsiteY34" fmla="*/ 403851 h 542923"/>
                  <a:gd name="connsiteX35" fmla="*/ 19050 w 485775"/>
                  <a:gd name="connsiteY35" fmla="*/ 138789 h 542923"/>
                  <a:gd name="connsiteX36" fmla="*/ 209550 w 485775"/>
                  <a:gd name="connsiteY36" fmla="*/ 26211 h 542923"/>
                  <a:gd name="connsiteX37" fmla="*/ 209550 w 485775"/>
                  <a:gd name="connsiteY37" fmla="*/ 118596 h 542923"/>
                  <a:gd name="connsiteX38" fmla="*/ 109187 w 485775"/>
                  <a:gd name="connsiteY38" fmla="*/ 182459 h 542923"/>
                  <a:gd name="connsiteX39" fmla="*/ 104775 w 485775"/>
                  <a:gd name="connsiteY39" fmla="*/ 190498 h 542923"/>
                  <a:gd name="connsiteX40" fmla="*/ 104775 w 485775"/>
                  <a:gd name="connsiteY40" fmla="*/ 352423 h 542923"/>
                  <a:gd name="connsiteX41" fmla="*/ 109896 w 485775"/>
                  <a:gd name="connsiteY41" fmla="*/ 360874 h 542923"/>
                  <a:gd name="connsiteX42" fmla="*/ 238041 w 485775"/>
                  <a:gd name="connsiteY42" fmla="*/ 427549 h 542923"/>
                  <a:gd name="connsiteX43" fmla="*/ 246812 w 485775"/>
                  <a:gd name="connsiteY43" fmla="*/ 427557 h 542923"/>
                  <a:gd name="connsiteX44" fmla="*/ 371132 w 485775"/>
                  <a:gd name="connsiteY44" fmla="*/ 363320 h 542923"/>
                  <a:gd name="connsiteX45" fmla="*/ 447637 w 485775"/>
                  <a:gd name="connsiteY45" fmla="*/ 409230 h 542923"/>
                  <a:gd name="connsiteX46" fmla="*/ 471632 w 485775"/>
                  <a:gd name="connsiteY46" fmla="*/ 401405 h 542923"/>
                  <a:gd name="connsiteX47" fmla="*/ 376382 w 485775"/>
                  <a:gd name="connsiteY47" fmla="*/ 344255 h 542923"/>
                  <a:gd name="connsiteX48" fmla="*/ 367101 w 485775"/>
                  <a:gd name="connsiteY48" fmla="*/ 343965 h 542923"/>
                  <a:gd name="connsiteX49" fmla="*/ 242461 w 485775"/>
                  <a:gd name="connsiteY49" fmla="*/ 408362 h 542923"/>
                  <a:gd name="connsiteX50" fmla="*/ 123825 w 485775"/>
                  <a:gd name="connsiteY50" fmla="*/ 346640 h 542923"/>
                  <a:gd name="connsiteX51" fmla="*/ 123825 w 485775"/>
                  <a:gd name="connsiteY51" fmla="*/ 195726 h 542923"/>
                  <a:gd name="connsiteX52" fmla="*/ 224188 w 485775"/>
                  <a:gd name="connsiteY52" fmla="*/ 131862 h 542923"/>
                  <a:gd name="connsiteX53" fmla="*/ 228600 w 485775"/>
                  <a:gd name="connsiteY53" fmla="*/ 123823 h 542923"/>
                  <a:gd name="connsiteX54" fmla="*/ 228600 w 485775"/>
                  <a:gd name="connsiteY54" fmla="*/ 9523 h 542923"/>
                  <a:gd name="connsiteX55" fmla="*/ 223799 w 485775"/>
                  <a:gd name="connsiteY55" fmla="*/ 1248 h 542923"/>
                  <a:gd name="connsiteX56" fmla="*/ 214229 w 485775"/>
                  <a:gd name="connsiteY56" fmla="*/ 1324 h 542923"/>
                  <a:gd name="connsiteX57" fmla="*/ 4679 w 485775"/>
                  <a:gd name="connsiteY57" fmla="*/ 125149 h 542923"/>
                  <a:gd name="connsiteX58" fmla="*/ 0 w 485775"/>
                  <a:gd name="connsiteY58" fmla="*/ 133348 h 542923"/>
                  <a:gd name="connsiteX59" fmla="*/ 0 w 485775"/>
                  <a:gd name="connsiteY59" fmla="*/ 409573 h 542923"/>
                  <a:gd name="connsiteX60" fmla="*/ 5044 w 485775"/>
                  <a:gd name="connsiteY60" fmla="*/ 417986 h 542923"/>
                  <a:gd name="connsiteX61" fmla="*/ 237973 w 485775"/>
                  <a:gd name="connsiteY61" fmla="*/ 541811 h 542923"/>
                  <a:gd name="connsiteX62" fmla="*/ 242438 w 485775"/>
                  <a:gd name="connsiteY62" fmla="*/ 542923 h 542923"/>
                  <a:gd name="connsiteX63" fmla="*/ 247048 w 485775"/>
                  <a:gd name="connsiteY63" fmla="*/ 541735 h 542923"/>
                  <a:gd name="connsiteX64" fmla="*/ 471335 w 485775"/>
                  <a:gd name="connsiteY64" fmla="*/ 417910 h 542923"/>
                  <a:gd name="connsiteX65" fmla="*/ 476250 w 485775"/>
                  <a:gd name="connsiteY65" fmla="*/ 409749 h 542923"/>
                  <a:gd name="connsiteX66" fmla="*/ 471632 w 485775"/>
                  <a:gd name="connsiteY66" fmla="*/ 401405 h 5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5775" h="542923">
                    <a:moveTo>
                      <a:pt x="303291" y="192396"/>
                    </a:moveTo>
                    <a:lnTo>
                      <a:pt x="238247" y="267841"/>
                    </a:lnTo>
                    <a:lnTo>
                      <a:pt x="308999" y="350366"/>
                    </a:lnTo>
                    <a:lnTo>
                      <a:pt x="282595" y="350366"/>
                    </a:lnTo>
                    <a:lnTo>
                      <a:pt x="219075" y="276223"/>
                    </a:lnTo>
                    <a:lnTo>
                      <a:pt x="219075" y="352423"/>
                    </a:lnTo>
                    <a:lnTo>
                      <a:pt x="200025" y="352423"/>
                    </a:lnTo>
                    <a:lnTo>
                      <a:pt x="200025" y="190498"/>
                    </a:lnTo>
                    <a:lnTo>
                      <a:pt x="219075" y="190498"/>
                    </a:lnTo>
                    <a:lnTo>
                      <a:pt x="219075" y="257173"/>
                    </a:lnTo>
                    <a:lnTo>
                      <a:pt x="277947" y="192396"/>
                    </a:lnTo>
                    <a:close/>
                    <a:moveTo>
                      <a:pt x="466725" y="345131"/>
                    </a:moveTo>
                    <a:lnTo>
                      <a:pt x="390525" y="299396"/>
                    </a:lnTo>
                    <a:lnTo>
                      <a:pt x="390525" y="190498"/>
                    </a:lnTo>
                    <a:cubicBezTo>
                      <a:pt x="390525" y="187107"/>
                      <a:pt x="388734" y="183976"/>
                      <a:pt x="385801" y="182269"/>
                    </a:cubicBezTo>
                    <a:lnTo>
                      <a:pt x="276225" y="118360"/>
                    </a:lnTo>
                    <a:lnTo>
                      <a:pt x="276225" y="26211"/>
                    </a:lnTo>
                    <a:lnTo>
                      <a:pt x="466725" y="138789"/>
                    </a:lnTo>
                    <a:close/>
                    <a:moveTo>
                      <a:pt x="481096" y="125149"/>
                    </a:moveTo>
                    <a:lnTo>
                      <a:pt x="271546" y="1324"/>
                    </a:lnTo>
                    <a:cubicBezTo>
                      <a:pt x="268590" y="-421"/>
                      <a:pt x="264963" y="-436"/>
                      <a:pt x="261976" y="1248"/>
                    </a:cubicBezTo>
                    <a:cubicBezTo>
                      <a:pt x="259011" y="2940"/>
                      <a:pt x="257175" y="6102"/>
                      <a:pt x="257175" y="9523"/>
                    </a:cubicBezTo>
                    <a:lnTo>
                      <a:pt x="257175" y="123823"/>
                    </a:lnTo>
                    <a:cubicBezTo>
                      <a:pt x="257175" y="127207"/>
                      <a:pt x="258973" y="130338"/>
                      <a:pt x="261899" y="132053"/>
                    </a:cubicBezTo>
                    <a:lnTo>
                      <a:pt x="371475" y="195969"/>
                    </a:lnTo>
                    <a:lnTo>
                      <a:pt x="371475" y="304798"/>
                    </a:lnTo>
                    <a:cubicBezTo>
                      <a:pt x="371475" y="308144"/>
                      <a:pt x="373235" y="311245"/>
                      <a:pt x="376100" y="312959"/>
                    </a:cubicBezTo>
                    <a:lnTo>
                      <a:pt x="471350" y="370109"/>
                    </a:lnTo>
                    <a:cubicBezTo>
                      <a:pt x="472859" y="371016"/>
                      <a:pt x="474551" y="371473"/>
                      <a:pt x="476250" y="371473"/>
                    </a:cubicBezTo>
                    <a:cubicBezTo>
                      <a:pt x="477873" y="371473"/>
                      <a:pt x="479489" y="371062"/>
                      <a:pt x="480944" y="370239"/>
                    </a:cubicBezTo>
                    <a:cubicBezTo>
                      <a:pt x="483939" y="368555"/>
                      <a:pt x="485775" y="365385"/>
                      <a:pt x="485775" y="361948"/>
                    </a:cubicBezTo>
                    <a:lnTo>
                      <a:pt x="485775" y="133348"/>
                    </a:lnTo>
                    <a:cubicBezTo>
                      <a:pt x="485775" y="129973"/>
                      <a:pt x="484007" y="126864"/>
                      <a:pt x="481096" y="125149"/>
                    </a:cubicBezTo>
                    <a:close/>
                    <a:moveTo>
                      <a:pt x="242362" y="522570"/>
                    </a:moveTo>
                    <a:lnTo>
                      <a:pt x="19050" y="403851"/>
                    </a:lnTo>
                    <a:lnTo>
                      <a:pt x="19050" y="138789"/>
                    </a:lnTo>
                    <a:lnTo>
                      <a:pt x="209550" y="26211"/>
                    </a:lnTo>
                    <a:lnTo>
                      <a:pt x="209550" y="118596"/>
                    </a:lnTo>
                    <a:lnTo>
                      <a:pt x="109187" y="182459"/>
                    </a:lnTo>
                    <a:cubicBezTo>
                      <a:pt x="106444" y="184212"/>
                      <a:pt x="104775" y="187237"/>
                      <a:pt x="104775" y="190498"/>
                    </a:cubicBezTo>
                    <a:lnTo>
                      <a:pt x="104775" y="352423"/>
                    </a:lnTo>
                    <a:cubicBezTo>
                      <a:pt x="104775" y="355974"/>
                      <a:pt x="106756" y="359236"/>
                      <a:pt x="109896" y="360874"/>
                    </a:cubicBezTo>
                    <a:lnTo>
                      <a:pt x="238041" y="427549"/>
                    </a:lnTo>
                    <a:cubicBezTo>
                      <a:pt x="240792" y="428981"/>
                      <a:pt x="244069" y="428989"/>
                      <a:pt x="246812" y="427557"/>
                    </a:cubicBezTo>
                    <a:lnTo>
                      <a:pt x="371132" y="363320"/>
                    </a:lnTo>
                    <a:lnTo>
                      <a:pt x="447637" y="409230"/>
                    </a:lnTo>
                    <a:close/>
                    <a:moveTo>
                      <a:pt x="471632" y="401405"/>
                    </a:moveTo>
                    <a:lnTo>
                      <a:pt x="376382" y="344255"/>
                    </a:lnTo>
                    <a:cubicBezTo>
                      <a:pt x="373548" y="342563"/>
                      <a:pt x="370035" y="342449"/>
                      <a:pt x="367101" y="343965"/>
                    </a:cubicBezTo>
                    <a:lnTo>
                      <a:pt x="242461" y="408362"/>
                    </a:lnTo>
                    <a:lnTo>
                      <a:pt x="123825" y="346640"/>
                    </a:lnTo>
                    <a:lnTo>
                      <a:pt x="123825" y="195726"/>
                    </a:lnTo>
                    <a:lnTo>
                      <a:pt x="224188" y="131862"/>
                    </a:lnTo>
                    <a:cubicBezTo>
                      <a:pt x="226931" y="130110"/>
                      <a:pt x="228600" y="127085"/>
                      <a:pt x="228600" y="123823"/>
                    </a:cubicBezTo>
                    <a:lnTo>
                      <a:pt x="228600" y="9523"/>
                    </a:lnTo>
                    <a:cubicBezTo>
                      <a:pt x="228600" y="6102"/>
                      <a:pt x="226771" y="2940"/>
                      <a:pt x="223799" y="1248"/>
                    </a:cubicBezTo>
                    <a:cubicBezTo>
                      <a:pt x="220828" y="-436"/>
                      <a:pt x="217193" y="-421"/>
                      <a:pt x="214229" y="1324"/>
                    </a:cubicBezTo>
                    <a:lnTo>
                      <a:pt x="4679" y="125149"/>
                    </a:lnTo>
                    <a:cubicBezTo>
                      <a:pt x="1783" y="126864"/>
                      <a:pt x="0" y="129980"/>
                      <a:pt x="0" y="133348"/>
                    </a:cubicBezTo>
                    <a:lnTo>
                      <a:pt x="0" y="409573"/>
                    </a:lnTo>
                    <a:cubicBezTo>
                      <a:pt x="0" y="413086"/>
                      <a:pt x="1943" y="416325"/>
                      <a:pt x="5044" y="417986"/>
                    </a:cubicBezTo>
                    <a:lnTo>
                      <a:pt x="237973" y="541811"/>
                    </a:lnTo>
                    <a:cubicBezTo>
                      <a:pt x="239375" y="542558"/>
                      <a:pt x="240906" y="542923"/>
                      <a:pt x="242438" y="542923"/>
                    </a:cubicBezTo>
                    <a:cubicBezTo>
                      <a:pt x="244031" y="542923"/>
                      <a:pt x="245608" y="542519"/>
                      <a:pt x="247048" y="541735"/>
                    </a:cubicBezTo>
                    <a:lnTo>
                      <a:pt x="471335" y="417910"/>
                    </a:lnTo>
                    <a:cubicBezTo>
                      <a:pt x="474315" y="416264"/>
                      <a:pt x="476181" y="413147"/>
                      <a:pt x="476250" y="409749"/>
                    </a:cubicBezTo>
                    <a:cubicBezTo>
                      <a:pt x="476303" y="406342"/>
                      <a:pt x="474543" y="403157"/>
                      <a:pt x="471632" y="401405"/>
                    </a:cubicBezTo>
                    <a:close/>
                  </a:path>
                </a:pathLst>
              </a:custGeom>
              <a:solidFill>
                <a:srgbClr val="FFFFFF"/>
              </a:solidFill>
              <a:ln w="7620" cap="flat">
                <a:noFill/>
                <a:prstDash val="solid"/>
                <a:miter/>
              </a:ln>
            </p:spPr>
            <p:txBody>
              <a:bodyPr rtlCol="0" anchor="ctr"/>
              <a:lstStyle/>
              <a:p>
                <a:endParaRPr lang="en-PH"/>
              </a:p>
            </p:txBody>
          </p:sp>
        </p:grpSp>
      </p:grpSp>
      <p:sp>
        <p:nvSpPr>
          <p:cNvPr id="21" name="Rectangle: Rounded Corners 20">
            <a:extLst>
              <a:ext uri="{FF2B5EF4-FFF2-40B4-BE49-F238E27FC236}">
                <a16:creationId xmlns:a16="http://schemas.microsoft.com/office/drawing/2014/main" id="{46AF219C-7EFA-8F81-9AC7-95C08C4EC489}"/>
              </a:ext>
            </a:extLst>
          </p:cNvPr>
          <p:cNvSpPr/>
          <p:nvPr/>
        </p:nvSpPr>
        <p:spPr>
          <a:xfrm>
            <a:off x="2633655" y="2914363"/>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2" name="Rectangle: Rounded Corners 21">
            <a:extLst>
              <a:ext uri="{FF2B5EF4-FFF2-40B4-BE49-F238E27FC236}">
                <a16:creationId xmlns:a16="http://schemas.microsoft.com/office/drawing/2014/main" id="{A2205AC2-05C8-2779-0CB4-751AA366B06C}"/>
              </a:ext>
            </a:extLst>
          </p:cNvPr>
          <p:cNvSpPr/>
          <p:nvPr/>
        </p:nvSpPr>
        <p:spPr>
          <a:xfrm>
            <a:off x="4444620" y="2914363"/>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3" name="Rectangle: Rounded Corners 22">
            <a:extLst>
              <a:ext uri="{FF2B5EF4-FFF2-40B4-BE49-F238E27FC236}">
                <a16:creationId xmlns:a16="http://schemas.microsoft.com/office/drawing/2014/main" id="{2782B64C-A962-8E7B-F93E-4B4BDC0668BC}"/>
              </a:ext>
            </a:extLst>
          </p:cNvPr>
          <p:cNvSpPr/>
          <p:nvPr/>
        </p:nvSpPr>
        <p:spPr>
          <a:xfrm>
            <a:off x="8104055" y="2914363"/>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24" name="Rectangle: Rounded Corners 23">
            <a:extLst>
              <a:ext uri="{FF2B5EF4-FFF2-40B4-BE49-F238E27FC236}">
                <a16:creationId xmlns:a16="http://schemas.microsoft.com/office/drawing/2014/main" id="{1B47DCF9-BC77-3F39-FDEE-CB632CAE2686}"/>
              </a:ext>
            </a:extLst>
          </p:cNvPr>
          <p:cNvSpPr/>
          <p:nvPr/>
        </p:nvSpPr>
        <p:spPr>
          <a:xfrm>
            <a:off x="6258558" y="2914363"/>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Tree>
    <p:extLst>
      <p:ext uri="{BB962C8B-B14F-4D97-AF65-F5344CB8AC3E}">
        <p14:creationId xmlns:p14="http://schemas.microsoft.com/office/powerpoint/2010/main" val="239185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50"/>
                                        <p:tgtEl>
                                          <p:spTgt spid="21"/>
                                        </p:tgtEl>
                                      </p:cBhvr>
                                    </p:animEffect>
                                  </p:childTnLst>
                                </p:cTn>
                              </p:par>
                            </p:childTnLst>
                          </p:cTn>
                        </p:par>
                        <p:par>
                          <p:cTn id="13" fill="hold">
                            <p:stCondLst>
                              <p:cond delay="15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50"/>
                                        <p:tgtEl>
                                          <p:spTgt spid="22"/>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50"/>
                                        <p:tgtEl>
                                          <p:spTgt spid="24"/>
                                        </p:tgtEl>
                                      </p:cBhvr>
                                    </p:animEffect>
                                  </p:childTnLst>
                                </p:cTn>
                              </p:par>
                            </p:childTnLst>
                          </p:cTn>
                        </p:par>
                        <p:par>
                          <p:cTn id="21" fill="hold">
                            <p:stCondLst>
                              <p:cond delay="45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50"/>
                                        <p:tgtEl>
                                          <p:spTgt spid="23"/>
                                        </p:tgtEl>
                                      </p:cBhvr>
                                    </p:animEffect>
                                  </p:childTnLst>
                                </p:cTn>
                              </p:par>
                            </p:childTnLst>
                          </p:cTn>
                        </p:par>
                        <p:par>
                          <p:cTn id="25" fill="hold">
                            <p:stCondLst>
                              <p:cond delay="600"/>
                            </p:stCondLst>
                            <p:childTnLst>
                              <p:par>
                                <p:cTn id="26" presetID="53" presetClass="entr" presetSubtype="16"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50" fill="hold"/>
                                        <p:tgtEl>
                                          <p:spTgt spid="5"/>
                                        </p:tgtEl>
                                        <p:attrNameLst>
                                          <p:attrName>ppt_w</p:attrName>
                                        </p:attrNameLst>
                                      </p:cBhvr>
                                      <p:tavLst>
                                        <p:tav tm="0">
                                          <p:val>
                                            <p:fltVal val="0"/>
                                          </p:val>
                                        </p:tav>
                                        <p:tav tm="100000">
                                          <p:val>
                                            <p:strVal val="#ppt_w"/>
                                          </p:val>
                                        </p:tav>
                                      </p:tavLst>
                                    </p:anim>
                                    <p:anim calcmode="lin" valueType="num">
                                      <p:cBhvr>
                                        <p:cTn id="29" dur="150" fill="hold"/>
                                        <p:tgtEl>
                                          <p:spTgt spid="5"/>
                                        </p:tgtEl>
                                        <p:attrNameLst>
                                          <p:attrName>ppt_h</p:attrName>
                                        </p:attrNameLst>
                                      </p:cBhvr>
                                      <p:tavLst>
                                        <p:tav tm="0">
                                          <p:val>
                                            <p:fltVal val="0"/>
                                          </p:val>
                                        </p:tav>
                                        <p:tav tm="100000">
                                          <p:val>
                                            <p:strVal val="#ppt_h"/>
                                          </p:val>
                                        </p:tav>
                                      </p:tavLst>
                                    </p:anim>
                                    <p:animEffect transition="in" filter="fade">
                                      <p:cBhvr>
                                        <p:cTn id="30" dur="150"/>
                                        <p:tgtEl>
                                          <p:spTgt spid="5"/>
                                        </p:tgtEl>
                                      </p:cBhvr>
                                    </p:animEffect>
                                  </p:childTnLst>
                                </p:cTn>
                              </p:par>
                            </p:childTnLst>
                          </p:cTn>
                        </p:par>
                        <p:par>
                          <p:cTn id="31" fill="hold">
                            <p:stCondLst>
                              <p:cond delay="750"/>
                            </p:stCondLst>
                            <p:childTnLst>
                              <p:par>
                                <p:cTn id="32" presetID="53" presetClass="entr" presetSubtype="16"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50" fill="hold"/>
                                        <p:tgtEl>
                                          <p:spTgt spid="6"/>
                                        </p:tgtEl>
                                        <p:attrNameLst>
                                          <p:attrName>ppt_w</p:attrName>
                                        </p:attrNameLst>
                                      </p:cBhvr>
                                      <p:tavLst>
                                        <p:tav tm="0">
                                          <p:val>
                                            <p:fltVal val="0"/>
                                          </p:val>
                                        </p:tav>
                                        <p:tav tm="100000">
                                          <p:val>
                                            <p:strVal val="#ppt_w"/>
                                          </p:val>
                                        </p:tav>
                                      </p:tavLst>
                                    </p:anim>
                                    <p:anim calcmode="lin" valueType="num">
                                      <p:cBhvr>
                                        <p:cTn id="35" dur="150" fill="hold"/>
                                        <p:tgtEl>
                                          <p:spTgt spid="6"/>
                                        </p:tgtEl>
                                        <p:attrNameLst>
                                          <p:attrName>ppt_h</p:attrName>
                                        </p:attrNameLst>
                                      </p:cBhvr>
                                      <p:tavLst>
                                        <p:tav tm="0">
                                          <p:val>
                                            <p:fltVal val="0"/>
                                          </p:val>
                                        </p:tav>
                                        <p:tav tm="100000">
                                          <p:val>
                                            <p:strVal val="#ppt_h"/>
                                          </p:val>
                                        </p:tav>
                                      </p:tavLst>
                                    </p:anim>
                                    <p:animEffect transition="in" filter="fade">
                                      <p:cBhvr>
                                        <p:cTn id="36" dur="150"/>
                                        <p:tgtEl>
                                          <p:spTgt spid="6"/>
                                        </p:tgtEl>
                                      </p:cBhvr>
                                    </p:animEffect>
                                  </p:childTnLst>
                                </p:cTn>
                              </p:par>
                            </p:childTnLst>
                          </p:cTn>
                        </p:par>
                        <p:par>
                          <p:cTn id="37" fill="hold">
                            <p:stCondLst>
                              <p:cond delay="900"/>
                            </p:stCondLst>
                            <p:childTnLst>
                              <p:par>
                                <p:cTn id="38" presetID="53" presetClass="entr" presetSubtype="16"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50" fill="hold"/>
                                        <p:tgtEl>
                                          <p:spTgt spid="7"/>
                                        </p:tgtEl>
                                        <p:attrNameLst>
                                          <p:attrName>ppt_w</p:attrName>
                                        </p:attrNameLst>
                                      </p:cBhvr>
                                      <p:tavLst>
                                        <p:tav tm="0">
                                          <p:val>
                                            <p:fltVal val="0"/>
                                          </p:val>
                                        </p:tav>
                                        <p:tav tm="100000">
                                          <p:val>
                                            <p:strVal val="#ppt_w"/>
                                          </p:val>
                                        </p:tav>
                                      </p:tavLst>
                                    </p:anim>
                                    <p:anim calcmode="lin" valueType="num">
                                      <p:cBhvr>
                                        <p:cTn id="41" dur="150" fill="hold"/>
                                        <p:tgtEl>
                                          <p:spTgt spid="7"/>
                                        </p:tgtEl>
                                        <p:attrNameLst>
                                          <p:attrName>ppt_h</p:attrName>
                                        </p:attrNameLst>
                                      </p:cBhvr>
                                      <p:tavLst>
                                        <p:tav tm="0">
                                          <p:val>
                                            <p:fltVal val="0"/>
                                          </p:val>
                                        </p:tav>
                                        <p:tav tm="100000">
                                          <p:val>
                                            <p:strVal val="#ppt_h"/>
                                          </p:val>
                                        </p:tav>
                                      </p:tavLst>
                                    </p:anim>
                                    <p:animEffect transition="in" filter="fade">
                                      <p:cBhvr>
                                        <p:cTn id="42" dur="150"/>
                                        <p:tgtEl>
                                          <p:spTgt spid="7"/>
                                        </p:tgtEl>
                                      </p:cBhvr>
                                    </p:animEffect>
                                  </p:childTnLst>
                                </p:cTn>
                              </p:par>
                            </p:childTnLst>
                          </p:cTn>
                        </p:par>
                        <p:par>
                          <p:cTn id="43" fill="hold">
                            <p:stCondLst>
                              <p:cond delay="1050"/>
                            </p:stCondLst>
                            <p:childTnLst>
                              <p:par>
                                <p:cTn id="44" presetID="53" presetClass="entr" presetSubtype="16"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150" fill="hold"/>
                                        <p:tgtEl>
                                          <p:spTgt spid="15"/>
                                        </p:tgtEl>
                                        <p:attrNameLst>
                                          <p:attrName>ppt_w</p:attrName>
                                        </p:attrNameLst>
                                      </p:cBhvr>
                                      <p:tavLst>
                                        <p:tav tm="0">
                                          <p:val>
                                            <p:fltVal val="0"/>
                                          </p:val>
                                        </p:tav>
                                        <p:tav tm="100000">
                                          <p:val>
                                            <p:strVal val="#ppt_w"/>
                                          </p:val>
                                        </p:tav>
                                      </p:tavLst>
                                    </p:anim>
                                    <p:anim calcmode="lin" valueType="num">
                                      <p:cBhvr>
                                        <p:cTn id="47" dur="150" fill="hold"/>
                                        <p:tgtEl>
                                          <p:spTgt spid="15"/>
                                        </p:tgtEl>
                                        <p:attrNameLst>
                                          <p:attrName>ppt_h</p:attrName>
                                        </p:attrNameLst>
                                      </p:cBhvr>
                                      <p:tavLst>
                                        <p:tav tm="0">
                                          <p:val>
                                            <p:fltVal val="0"/>
                                          </p:val>
                                        </p:tav>
                                        <p:tav tm="100000">
                                          <p:val>
                                            <p:strVal val="#ppt_h"/>
                                          </p:val>
                                        </p:tav>
                                      </p:tavLst>
                                    </p:anim>
                                    <p:animEffect transition="in" filter="fade">
                                      <p:cBhvr>
                                        <p:cTn id="48" dur="1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EKS</a:t>
            </a:r>
          </a:p>
        </p:txBody>
      </p:sp>
      <p:pic>
        <p:nvPicPr>
          <p:cNvPr id="16" name="Graphic 36">
            <a:extLst>
              <a:ext uri="{FF2B5EF4-FFF2-40B4-BE49-F238E27FC236}">
                <a16:creationId xmlns:a16="http://schemas.microsoft.com/office/drawing/2014/main" id="{BF8FC5A8-E225-AF48-7447-CC683B3E6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3361" y="3127041"/>
            <a:ext cx="1261281" cy="1261281"/>
          </a:xfrm>
          <a:prstGeom prst="rect">
            <a:avLst/>
          </a:prstGeom>
        </p:spPr>
      </p:pic>
      <p:sp>
        <p:nvSpPr>
          <p:cNvPr id="17" name="Rectangle: Rounded Corners 16">
            <a:extLst>
              <a:ext uri="{FF2B5EF4-FFF2-40B4-BE49-F238E27FC236}">
                <a16:creationId xmlns:a16="http://schemas.microsoft.com/office/drawing/2014/main" id="{5F6B0523-662A-1A3A-CCF1-30D8F10C67DB}"/>
              </a:ext>
            </a:extLst>
          </p:cNvPr>
          <p:cNvSpPr/>
          <p:nvPr/>
        </p:nvSpPr>
        <p:spPr>
          <a:xfrm>
            <a:off x="1678312" y="3009897"/>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pic>
        <p:nvPicPr>
          <p:cNvPr id="18" name="Graphic 36">
            <a:extLst>
              <a:ext uri="{FF2B5EF4-FFF2-40B4-BE49-F238E27FC236}">
                <a16:creationId xmlns:a16="http://schemas.microsoft.com/office/drawing/2014/main" id="{14450210-8C9D-2E84-F4A5-6CA86D1C55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005" y="3127041"/>
            <a:ext cx="1261281" cy="1261281"/>
          </a:xfrm>
          <a:prstGeom prst="rect">
            <a:avLst/>
          </a:prstGeom>
        </p:spPr>
      </p:pic>
      <p:sp>
        <p:nvSpPr>
          <p:cNvPr id="19" name="Rectangle: Rounded Corners 18">
            <a:extLst>
              <a:ext uri="{FF2B5EF4-FFF2-40B4-BE49-F238E27FC236}">
                <a16:creationId xmlns:a16="http://schemas.microsoft.com/office/drawing/2014/main" id="{72EC81DF-4063-8399-B2A3-2ABA68010597}"/>
              </a:ext>
            </a:extLst>
          </p:cNvPr>
          <p:cNvSpPr/>
          <p:nvPr/>
        </p:nvSpPr>
        <p:spPr>
          <a:xfrm>
            <a:off x="4082956" y="3009897"/>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pic>
        <p:nvPicPr>
          <p:cNvPr id="20" name="Graphic 36">
            <a:extLst>
              <a:ext uri="{FF2B5EF4-FFF2-40B4-BE49-F238E27FC236}">
                <a16:creationId xmlns:a16="http://schemas.microsoft.com/office/drawing/2014/main" id="{8FC60B63-73A2-3390-4E62-BBED07335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0664" y="3118511"/>
            <a:ext cx="1261281" cy="1261281"/>
          </a:xfrm>
          <a:prstGeom prst="rect">
            <a:avLst/>
          </a:prstGeom>
        </p:spPr>
      </p:pic>
      <p:sp>
        <p:nvSpPr>
          <p:cNvPr id="21" name="Rectangle: Rounded Corners 20">
            <a:extLst>
              <a:ext uri="{FF2B5EF4-FFF2-40B4-BE49-F238E27FC236}">
                <a16:creationId xmlns:a16="http://schemas.microsoft.com/office/drawing/2014/main" id="{715340AD-0752-2164-FF05-0AE2490E5AEA}"/>
              </a:ext>
            </a:extLst>
          </p:cNvPr>
          <p:cNvSpPr/>
          <p:nvPr/>
        </p:nvSpPr>
        <p:spPr>
          <a:xfrm>
            <a:off x="6425615" y="3001367"/>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pic>
        <p:nvPicPr>
          <p:cNvPr id="22" name="Graphic 36">
            <a:extLst>
              <a:ext uri="{FF2B5EF4-FFF2-40B4-BE49-F238E27FC236}">
                <a16:creationId xmlns:a16="http://schemas.microsoft.com/office/drawing/2014/main" id="{03418EE6-E42E-50F3-8C38-EBEAAED5BA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518" y="3104863"/>
            <a:ext cx="1261281" cy="1261281"/>
          </a:xfrm>
          <a:prstGeom prst="rect">
            <a:avLst/>
          </a:prstGeom>
        </p:spPr>
      </p:pic>
      <p:sp>
        <p:nvSpPr>
          <p:cNvPr id="23" name="Rectangle: Rounded Corners 22">
            <a:extLst>
              <a:ext uri="{FF2B5EF4-FFF2-40B4-BE49-F238E27FC236}">
                <a16:creationId xmlns:a16="http://schemas.microsoft.com/office/drawing/2014/main" id="{4BD0E370-296F-DC01-3FD3-8A824EFD3406}"/>
              </a:ext>
            </a:extLst>
          </p:cNvPr>
          <p:cNvSpPr/>
          <p:nvPr/>
        </p:nvSpPr>
        <p:spPr>
          <a:xfrm>
            <a:off x="8837469" y="2987719"/>
            <a:ext cx="1651380" cy="1378425"/>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grpSp>
        <p:nvGrpSpPr>
          <p:cNvPr id="24" name="Group 23">
            <a:extLst>
              <a:ext uri="{FF2B5EF4-FFF2-40B4-BE49-F238E27FC236}">
                <a16:creationId xmlns:a16="http://schemas.microsoft.com/office/drawing/2014/main" id="{014F229A-DF1F-F2B8-A247-1C7B6572B1C2}"/>
              </a:ext>
            </a:extLst>
          </p:cNvPr>
          <p:cNvGrpSpPr/>
          <p:nvPr/>
        </p:nvGrpSpPr>
        <p:grpSpPr>
          <a:xfrm>
            <a:off x="1119117" y="1750327"/>
            <a:ext cx="10126638" cy="3394879"/>
            <a:chOff x="1119117" y="1750327"/>
            <a:chExt cx="10126638" cy="3394879"/>
          </a:xfrm>
        </p:grpSpPr>
        <p:sp>
          <p:nvSpPr>
            <p:cNvPr id="25" name="Rectangle: Rounded Corners 24">
              <a:extLst>
                <a:ext uri="{FF2B5EF4-FFF2-40B4-BE49-F238E27FC236}">
                  <a16:creationId xmlns:a16="http://schemas.microsoft.com/office/drawing/2014/main" id="{AE29F4C8-1BF5-448D-F6CB-FCB1C5082234}"/>
                </a:ext>
              </a:extLst>
            </p:cNvPr>
            <p:cNvSpPr/>
            <p:nvPr/>
          </p:nvSpPr>
          <p:spPr>
            <a:xfrm>
              <a:off x="1119117" y="1750327"/>
              <a:ext cx="10126638" cy="3394879"/>
            </a:xfrm>
            <a:prstGeom prst="roundRect">
              <a:avLst>
                <a:gd name="adj" fmla="val 2971"/>
              </a:avLst>
            </a:prstGeom>
            <a:noFill/>
            <a:ln w="19050">
              <a:solidFill>
                <a:srgbClr val="F58C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dirty="0">
                  <a:solidFill>
                    <a:schemeClr val="tx1"/>
                  </a:solidFill>
                  <a:latin typeface="Ubuntu"/>
                </a:rPr>
                <a:t>          EKS With EC2</a:t>
              </a:r>
              <a:r>
                <a:rPr lang="en-US" dirty="0">
                  <a:solidFill>
                    <a:schemeClr val="tx1">
                      <a:lumMod val="50000"/>
                      <a:lumOff val="50000"/>
                    </a:schemeClr>
                  </a:solidFill>
                  <a:latin typeface="Ubuntu"/>
                </a:rPr>
                <a:t> </a:t>
              </a:r>
              <a:endParaRPr lang="en-US" dirty="0">
                <a:solidFill>
                  <a:schemeClr val="tx1">
                    <a:lumMod val="50000"/>
                    <a:lumOff val="50000"/>
                  </a:schemeClr>
                </a:solidFill>
                <a:latin typeface="Ubuntu" panose="020B0504030602030204" pitchFamily="34" charset="0"/>
              </a:endParaRPr>
            </a:p>
          </p:txBody>
        </p:sp>
        <p:grpSp>
          <p:nvGrpSpPr>
            <p:cNvPr id="26" name="Graphic 23">
              <a:extLst>
                <a:ext uri="{FF2B5EF4-FFF2-40B4-BE49-F238E27FC236}">
                  <a16:creationId xmlns:a16="http://schemas.microsoft.com/office/drawing/2014/main" id="{0F2DA1EE-68F7-AC39-8788-CB547E33B8FB}"/>
                </a:ext>
              </a:extLst>
            </p:cNvPr>
            <p:cNvGrpSpPr/>
            <p:nvPr/>
          </p:nvGrpSpPr>
          <p:grpSpPr>
            <a:xfrm rot="16200000">
              <a:off x="1119117" y="1750327"/>
              <a:ext cx="587802" cy="587802"/>
              <a:chOff x="2986088" y="1185863"/>
              <a:chExt cx="762000" cy="762000"/>
            </a:xfrm>
          </p:grpSpPr>
          <p:sp>
            <p:nvSpPr>
              <p:cNvPr id="27" name="Rectangle: Single Corner Rounded 26">
                <a:extLst>
                  <a:ext uri="{FF2B5EF4-FFF2-40B4-BE49-F238E27FC236}">
                    <a16:creationId xmlns:a16="http://schemas.microsoft.com/office/drawing/2014/main" id="{F667E37D-07A1-0687-C4C9-E5BF0D5977D6}"/>
                  </a:ext>
                </a:extLst>
              </p:cNvPr>
              <p:cNvSpPr/>
              <p:nvPr/>
            </p:nvSpPr>
            <p:spPr>
              <a:xfrm>
                <a:off x="2986088" y="1185863"/>
                <a:ext cx="762000" cy="762000"/>
              </a:xfrm>
              <a:prstGeom prst="round1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a:p>
            </p:txBody>
          </p:sp>
          <p:sp>
            <p:nvSpPr>
              <p:cNvPr id="28" name="Freeform: Shape 27">
                <a:extLst>
                  <a:ext uri="{FF2B5EF4-FFF2-40B4-BE49-F238E27FC236}">
                    <a16:creationId xmlns:a16="http://schemas.microsoft.com/office/drawing/2014/main" id="{9736D469-5B61-C822-79F5-E20582DE3895}"/>
                  </a:ext>
                </a:extLst>
              </p:cNvPr>
              <p:cNvSpPr/>
              <p:nvPr/>
            </p:nvSpPr>
            <p:spPr>
              <a:xfrm rot="5400000">
                <a:off x="3128963" y="1300164"/>
                <a:ext cx="485775" cy="542923"/>
              </a:xfrm>
              <a:custGeom>
                <a:avLst/>
                <a:gdLst>
                  <a:gd name="connsiteX0" fmla="*/ 303291 w 485775"/>
                  <a:gd name="connsiteY0" fmla="*/ 192396 h 542923"/>
                  <a:gd name="connsiteX1" fmla="*/ 238247 w 485775"/>
                  <a:gd name="connsiteY1" fmla="*/ 267841 h 542923"/>
                  <a:gd name="connsiteX2" fmla="*/ 308999 w 485775"/>
                  <a:gd name="connsiteY2" fmla="*/ 350366 h 542923"/>
                  <a:gd name="connsiteX3" fmla="*/ 282595 w 485775"/>
                  <a:gd name="connsiteY3" fmla="*/ 350366 h 542923"/>
                  <a:gd name="connsiteX4" fmla="*/ 219075 w 485775"/>
                  <a:gd name="connsiteY4" fmla="*/ 276223 h 542923"/>
                  <a:gd name="connsiteX5" fmla="*/ 219075 w 485775"/>
                  <a:gd name="connsiteY5" fmla="*/ 352423 h 542923"/>
                  <a:gd name="connsiteX6" fmla="*/ 200025 w 485775"/>
                  <a:gd name="connsiteY6" fmla="*/ 352423 h 542923"/>
                  <a:gd name="connsiteX7" fmla="*/ 200025 w 485775"/>
                  <a:gd name="connsiteY7" fmla="*/ 190498 h 542923"/>
                  <a:gd name="connsiteX8" fmla="*/ 219075 w 485775"/>
                  <a:gd name="connsiteY8" fmla="*/ 190498 h 542923"/>
                  <a:gd name="connsiteX9" fmla="*/ 219075 w 485775"/>
                  <a:gd name="connsiteY9" fmla="*/ 257173 h 542923"/>
                  <a:gd name="connsiteX10" fmla="*/ 277947 w 485775"/>
                  <a:gd name="connsiteY10" fmla="*/ 192396 h 542923"/>
                  <a:gd name="connsiteX11" fmla="*/ 466725 w 485775"/>
                  <a:gd name="connsiteY11" fmla="*/ 345131 h 542923"/>
                  <a:gd name="connsiteX12" fmla="*/ 390525 w 485775"/>
                  <a:gd name="connsiteY12" fmla="*/ 299396 h 542923"/>
                  <a:gd name="connsiteX13" fmla="*/ 390525 w 485775"/>
                  <a:gd name="connsiteY13" fmla="*/ 190498 h 542923"/>
                  <a:gd name="connsiteX14" fmla="*/ 385801 w 485775"/>
                  <a:gd name="connsiteY14" fmla="*/ 182269 h 542923"/>
                  <a:gd name="connsiteX15" fmla="*/ 276225 w 485775"/>
                  <a:gd name="connsiteY15" fmla="*/ 118360 h 542923"/>
                  <a:gd name="connsiteX16" fmla="*/ 276225 w 485775"/>
                  <a:gd name="connsiteY16" fmla="*/ 26211 h 542923"/>
                  <a:gd name="connsiteX17" fmla="*/ 466725 w 485775"/>
                  <a:gd name="connsiteY17" fmla="*/ 138789 h 542923"/>
                  <a:gd name="connsiteX18" fmla="*/ 481096 w 485775"/>
                  <a:gd name="connsiteY18" fmla="*/ 125149 h 542923"/>
                  <a:gd name="connsiteX19" fmla="*/ 271546 w 485775"/>
                  <a:gd name="connsiteY19" fmla="*/ 1324 h 542923"/>
                  <a:gd name="connsiteX20" fmla="*/ 261976 w 485775"/>
                  <a:gd name="connsiteY20" fmla="*/ 1248 h 542923"/>
                  <a:gd name="connsiteX21" fmla="*/ 257175 w 485775"/>
                  <a:gd name="connsiteY21" fmla="*/ 9523 h 542923"/>
                  <a:gd name="connsiteX22" fmla="*/ 257175 w 485775"/>
                  <a:gd name="connsiteY22" fmla="*/ 123823 h 542923"/>
                  <a:gd name="connsiteX23" fmla="*/ 261899 w 485775"/>
                  <a:gd name="connsiteY23" fmla="*/ 132053 h 542923"/>
                  <a:gd name="connsiteX24" fmla="*/ 371475 w 485775"/>
                  <a:gd name="connsiteY24" fmla="*/ 195969 h 542923"/>
                  <a:gd name="connsiteX25" fmla="*/ 371475 w 485775"/>
                  <a:gd name="connsiteY25" fmla="*/ 304798 h 542923"/>
                  <a:gd name="connsiteX26" fmla="*/ 376100 w 485775"/>
                  <a:gd name="connsiteY26" fmla="*/ 312959 h 542923"/>
                  <a:gd name="connsiteX27" fmla="*/ 471350 w 485775"/>
                  <a:gd name="connsiteY27" fmla="*/ 370109 h 542923"/>
                  <a:gd name="connsiteX28" fmla="*/ 476250 w 485775"/>
                  <a:gd name="connsiteY28" fmla="*/ 371473 h 542923"/>
                  <a:gd name="connsiteX29" fmla="*/ 480944 w 485775"/>
                  <a:gd name="connsiteY29" fmla="*/ 370239 h 542923"/>
                  <a:gd name="connsiteX30" fmla="*/ 485775 w 485775"/>
                  <a:gd name="connsiteY30" fmla="*/ 361948 h 542923"/>
                  <a:gd name="connsiteX31" fmla="*/ 485775 w 485775"/>
                  <a:gd name="connsiteY31" fmla="*/ 133348 h 542923"/>
                  <a:gd name="connsiteX32" fmla="*/ 481096 w 485775"/>
                  <a:gd name="connsiteY32" fmla="*/ 125149 h 542923"/>
                  <a:gd name="connsiteX33" fmla="*/ 242362 w 485775"/>
                  <a:gd name="connsiteY33" fmla="*/ 522570 h 542923"/>
                  <a:gd name="connsiteX34" fmla="*/ 19050 w 485775"/>
                  <a:gd name="connsiteY34" fmla="*/ 403851 h 542923"/>
                  <a:gd name="connsiteX35" fmla="*/ 19050 w 485775"/>
                  <a:gd name="connsiteY35" fmla="*/ 138789 h 542923"/>
                  <a:gd name="connsiteX36" fmla="*/ 209550 w 485775"/>
                  <a:gd name="connsiteY36" fmla="*/ 26211 h 542923"/>
                  <a:gd name="connsiteX37" fmla="*/ 209550 w 485775"/>
                  <a:gd name="connsiteY37" fmla="*/ 118596 h 542923"/>
                  <a:gd name="connsiteX38" fmla="*/ 109187 w 485775"/>
                  <a:gd name="connsiteY38" fmla="*/ 182459 h 542923"/>
                  <a:gd name="connsiteX39" fmla="*/ 104775 w 485775"/>
                  <a:gd name="connsiteY39" fmla="*/ 190498 h 542923"/>
                  <a:gd name="connsiteX40" fmla="*/ 104775 w 485775"/>
                  <a:gd name="connsiteY40" fmla="*/ 352423 h 542923"/>
                  <a:gd name="connsiteX41" fmla="*/ 109896 w 485775"/>
                  <a:gd name="connsiteY41" fmla="*/ 360874 h 542923"/>
                  <a:gd name="connsiteX42" fmla="*/ 238041 w 485775"/>
                  <a:gd name="connsiteY42" fmla="*/ 427549 h 542923"/>
                  <a:gd name="connsiteX43" fmla="*/ 246812 w 485775"/>
                  <a:gd name="connsiteY43" fmla="*/ 427557 h 542923"/>
                  <a:gd name="connsiteX44" fmla="*/ 371132 w 485775"/>
                  <a:gd name="connsiteY44" fmla="*/ 363320 h 542923"/>
                  <a:gd name="connsiteX45" fmla="*/ 447637 w 485775"/>
                  <a:gd name="connsiteY45" fmla="*/ 409230 h 542923"/>
                  <a:gd name="connsiteX46" fmla="*/ 471632 w 485775"/>
                  <a:gd name="connsiteY46" fmla="*/ 401405 h 542923"/>
                  <a:gd name="connsiteX47" fmla="*/ 376382 w 485775"/>
                  <a:gd name="connsiteY47" fmla="*/ 344255 h 542923"/>
                  <a:gd name="connsiteX48" fmla="*/ 367101 w 485775"/>
                  <a:gd name="connsiteY48" fmla="*/ 343965 h 542923"/>
                  <a:gd name="connsiteX49" fmla="*/ 242461 w 485775"/>
                  <a:gd name="connsiteY49" fmla="*/ 408362 h 542923"/>
                  <a:gd name="connsiteX50" fmla="*/ 123825 w 485775"/>
                  <a:gd name="connsiteY50" fmla="*/ 346640 h 542923"/>
                  <a:gd name="connsiteX51" fmla="*/ 123825 w 485775"/>
                  <a:gd name="connsiteY51" fmla="*/ 195726 h 542923"/>
                  <a:gd name="connsiteX52" fmla="*/ 224188 w 485775"/>
                  <a:gd name="connsiteY52" fmla="*/ 131862 h 542923"/>
                  <a:gd name="connsiteX53" fmla="*/ 228600 w 485775"/>
                  <a:gd name="connsiteY53" fmla="*/ 123823 h 542923"/>
                  <a:gd name="connsiteX54" fmla="*/ 228600 w 485775"/>
                  <a:gd name="connsiteY54" fmla="*/ 9523 h 542923"/>
                  <a:gd name="connsiteX55" fmla="*/ 223799 w 485775"/>
                  <a:gd name="connsiteY55" fmla="*/ 1248 h 542923"/>
                  <a:gd name="connsiteX56" fmla="*/ 214229 w 485775"/>
                  <a:gd name="connsiteY56" fmla="*/ 1324 h 542923"/>
                  <a:gd name="connsiteX57" fmla="*/ 4679 w 485775"/>
                  <a:gd name="connsiteY57" fmla="*/ 125149 h 542923"/>
                  <a:gd name="connsiteX58" fmla="*/ 0 w 485775"/>
                  <a:gd name="connsiteY58" fmla="*/ 133348 h 542923"/>
                  <a:gd name="connsiteX59" fmla="*/ 0 w 485775"/>
                  <a:gd name="connsiteY59" fmla="*/ 409573 h 542923"/>
                  <a:gd name="connsiteX60" fmla="*/ 5044 w 485775"/>
                  <a:gd name="connsiteY60" fmla="*/ 417986 h 542923"/>
                  <a:gd name="connsiteX61" fmla="*/ 237973 w 485775"/>
                  <a:gd name="connsiteY61" fmla="*/ 541811 h 542923"/>
                  <a:gd name="connsiteX62" fmla="*/ 242438 w 485775"/>
                  <a:gd name="connsiteY62" fmla="*/ 542923 h 542923"/>
                  <a:gd name="connsiteX63" fmla="*/ 247048 w 485775"/>
                  <a:gd name="connsiteY63" fmla="*/ 541735 h 542923"/>
                  <a:gd name="connsiteX64" fmla="*/ 471335 w 485775"/>
                  <a:gd name="connsiteY64" fmla="*/ 417910 h 542923"/>
                  <a:gd name="connsiteX65" fmla="*/ 476250 w 485775"/>
                  <a:gd name="connsiteY65" fmla="*/ 409749 h 542923"/>
                  <a:gd name="connsiteX66" fmla="*/ 471632 w 485775"/>
                  <a:gd name="connsiteY66" fmla="*/ 401405 h 5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5775" h="542923">
                    <a:moveTo>
                      <a:pt x="303291" y="192396"/>
                    </a:moveTo>
                    <a:lnTo>
                      <a:pt x="238247" y="267841"/>
                    </a:lnTo>
                    <a:lnTo>
                      <a:pt x="308999" y="350366"/>
                    </a:lnTo>
                    <a:lnTo>
                      <a:pt x="282595" y="350366"/>
                    </a:lnTo>
                    <a:lnTo>
                      <a:pt x="219075" y="276223"/>
                    </a:lnTo>
                    <a:lnTo>
                      <a:pt x="219075" y="352423"/>
                    </a:lnTo>
                    <a:lnTo>
                      <a:pt x="200025" y="352423"/>
                    </a:lnTo>
                    <a:lnTo>
                      <a:pt x="200025" y="190498"/>
                    </a:lnTo>
                    <a:lnTo>
                      <a:pt x="219075" y="190498"/>
                    </a:lnTo>
                    <a:lnTo>
                      <a:pt x="219075" y="257173"/>
                    </a:lnTo>
                    <a:lnTo>
                      <a:pt x="277947" y="192396"/>
                    </a:lnTo>
                    <a:close/>
                    <a:moveTo>
                      <a:pt x="466725" y="345131"/>
                    </a:moveTo>
                    <a:lnTo>
                      <a:pt x="390525" y="299396"/>
                    </a:lnTo>
                    <a:lnTo>
                      <a:pt x="390525" y="190498"/>
                    </a:lnTo>
                    <a:cubicBezTo>
                      <a:pt x="390525" y="187107"/>
                      <a:pt x="388734" y="183976"/>
                      <a:pt x="385801" y="182269"/>
                    </a:cubicBezTo>
                    <a:lnTo>
                      <a:pt x="276225" y="118360"/>
                    </a:lnTo>
                    <a:lnTo>
                      <a:pt x="276225" y="26211"/>
                    </a:lnTo>
                    <a:lnTo>
                      <a:pt x="466725" y="138789"/>
                    </a:lnTo>
                    <a:close/>
                    <a:moveTo>
                      <a:pt x="481096" y="125149"/>
                    </a:moveTo>
                    <a:lnTo>
                      <a:pt x="271546" y="1324"/>
                    </a:lnTo>
                    <a:cubicBezTo>
                      <a:pt x="268590" y="-421"/>
                      <a:pt x="264963" y="-436"/>
                      <a:pt x="261976" y="1248"/>
                    </a:cubicBezTo>
                    <a:cubicBezTo>
                      <a:pt x="259011" y="2940"/>
                      <a:pt x="257175" y="6102"/>
                      <a:pt x="257175" y="9523"/>
                    </a:cubicBezTo>
                    <a:lnTo>
                      <a:pt x="257175" y="123823"/>
                    </a:lnTo>
                    <a:cubicBezTo>
                      <a:pt x="257175" y="127207"/>
                      <a:pt x="258973" y="130338"/>
                      <a:pt x="261899" y="132053"/>
                    </a:cubicBezTo>
                    <a:lnTo>
                      <a:pt x="371475" y="195969"/>
                    </a:lnTo>
                    <a:lnTo>
                      <a:pt x="371475" y="304798"/>
                    </a:lnTo>
                    <a:cubicBezTo>
                      <a:pt x="371475" y="308144"/>
                      <a:pt x="373235" y="311245"/>
                      <a:pt x="376100" y="312959"/>
                    </a:cubicBezTo>
                    <a:lnTo>
                      <a:pt x="471350" y="370109"/>
                    </a:lnTo>
                    <a:cubicBezTo>
                      <a:pt x="472859" y="371016"/>
                      <a:pt x="474551" y="371473"/>
                      <a:pt x="476250" y="371473"/>
                    </a:cubicBezTo>
                    <a:cubicBezTo>
                      <a:pt x="477873" y="371473"/>
                      <a:pt x="479489" y="371062"/>
                      <a:pt x="480944" y="370239"/>
                    </a:cubicBezTo>
                    <a:cubicBezTo>
                      <a:pt x="483939" y="368555"/>
                      <a:pt x="485775" y="365385"/>
                      <a:pt x="485775" y="361948"/>
                    </a:cubicBezTo>
                    <a:lnTo>
                      <a:pt x="485775" y="133348"/>
                    </a:lnTo>
                    <a:cubicBezTo>
                      <a:pt x="485775" y="129973"/>
                      <a:pt x="484007" y="126864"/>
                      <a:pt x="481096" y="125149"/>
                    </a:cubicBezTo>
                    <a:close/>
                    <a:moveTo>
                      <a:pt x="242362" y="522570"/>
                    </a:moveTo>
                    <a:lnTo>
                      <a:pt x="19050" y="403851"/>
                    </a:lnTo>
                    <a:lnTo>
                      <a:pt x="19050" y="138789"/>
                    </a:lnTo>
                    <a:lnTo>
                      <a:pt x="209550" y="26211"/>
                    </a:lnTo>
                    <a:lnTo>
                      <a:pt x="209550" y="118596"/>
                    </a:lnTo>
                    <a:lnTo>
                      <a:pt x="109187" y="182459"/>
                    </a:lnTo>
                    <a:cubicBezTo>
                      <a:pt x="106444" y="184212"/>
                      <a:pt x="104775" y="187237"/>
                      <a:pt x="104775" y="190498"/>
                    </a:cubicBezTo>
                    <a:lnTo>
                      <a:pt x="104775" y="352423"/>
                    </a:lnTo>
                    <a:cubicBezTo>
                      <a:pt x="104775" y="355974"/>
                      <a:pt x="106756" y="359236"/>
                      <a:pt x="109896" y="360874"/>
                    </a:cubicBezTo>
                    <a:lnTo>
                      <a:pt x="238041" y="427549"/>
                    </a:lnTo>
                    <a:cubicBezTo>
                      <a:pt x="240792" y="428981"/>
                      <a:pt x="244069" y="428989"/>
                      <a:pt x="246812" y="427557"/>
                    </a:cubicBezTo>
                    <a:lnTo>
                      <a:pt x="371132" y="363320"/>
                    </a:lnTo>
                    <a:lnTo>
                      <a:pt x="447637" y="409230"/>
                    </a:lnTo>
                    <a:close/>
                    <a:moveTo>
                      <a:pt x="471632" y="401405"/>
                    </a:moveTo>
                    <a:lnTo>
                      <a:pt x="376382" y="344255"/>
                    </a:lnTo>
                    <a:cubicBezTo>
                      <a:pt x="373548" y="342563"/>
                      <a:pt x="370035" y="342449"/>
                      <a:pt x="367101" y="343965"/>
                    </a:cubicBezTo>
                    <a:lnTo>
                      <a:pt x="242461" y="408362"/>
                    </a:lnTo>
                    <a:lnTo>
                      <a:pt x="123825" y="346640"/>
                    </a:lnTo>
                    <a:lnTo>
                      <a:pt x="123825" y="195726"/>
                    </a:lnTo>
                    <a:lnTo>
                      <a:pt x="224188" y="131862"/>
                    </a:lnTo>
                    <a:cubicBezTo>
                      <a:pt x="226931" y="130110"/>
                      <a:pt x="228600" y="127085"/>
                      <a:pt x="228600" y="123823"/>
                    </a:cubicBezTo>
                    <a:lnTo>
                      <a:pt x="228600" y="9523"/>
                    </a:lnTo>
                    <a:cubicBezTo>
                      <a:pt x="228600" y="6102"/>
                      <a:pt x="226771" y="2940"/>
                      <a:pt x="223799" y="1248"/>
                    </a:cubicBezTo>
                    <a:cubicBezTo>
                      <a:pt x="220828" y="-436"/>
                      <a:pt x="217193" y="-421"/>
                      <a:pt x="214229" y="1324"/>
                    </a:cubicBezTo>
                    <a:lnTo>
                      <a:pt x="4679" y="125149"/>
                    </a:lnTo>
                    <a:cubicBezTo>
                      <a:pt x="1783" y="126864"/>
                      <a:pt x="0" y="129980"/>
                      <a:pt x="0" y="133348"/>
                    </a:cubicBezTo>
                    <a:lnTo>
                      <a:pt x="0" y="409573"/>
                    </a:lnTo>
                    <a:cubicBezTo>
                      <a:pt x="0" y="413086"/>
                      <a:pt x="1943" y="416325"/>
                      <a:pt x="5044" y="417986"/>
                    </a:cubicBezTo>
                    <a:lnTo>
                      <a:pt x="237973" y="541811"/>
                    </a:lnTo>
                    <a:cubicBezTo>
                      <a:pt x="239375" y="542558"/>
                      <a:pt x="240906" y="542923"/>
                      <a:pt x="242438" y="542923"/>
                    </a:cubicBezTo>
                    <a:cubicBezTo>
                      <a:pt x="244031" y="542923"/>
                      <a:pt x="245608" y="542519"/>
                      <a:pt x="247048" y="541735"/>
                    </a:cubicBezTo>
                    <a:lnTo>
                      <a:pt x="471335" y="417910"/>
                    </a:lnTo>
                    <a:cubicBezTo>
                      <a:pt x="474315" y="416264"/>
                      <a:pt x="476181" y="413147"/>
                      <a:pt x="476250" y="409749"/>
                    </a:cubicBezTo>
                    <a:cubicBezTo>
                      <a:pt x="476303" y="406342"/>
                      <a:pt x="474543" y="403157"/>
                      <a:pt x="471632" y="401405"/>
                    </a:cubicBezTo>
                    <a:close/>
                  </a:path>
                </a:pathLst>
              </a:custGeom>
              <a:solidFill>
                <a:srgbClr val="FFFFFF"/>
              </a:solidFill>
              <a:ln w="7620" cap="flat">
                <a:noFill/>
                <a:prstDash val="solid"/>
                <a:miter/>
              </a:ln>
            </p:spPr>
            <p:txBody>
              <a:bodyPr rtlCol="0" anchor="ctr"/>
              <a:lstStyle/>
              <a:p>
                <a:endParaRPr lang="en-PH"/>
              </a:p>
            </p:txBody>
          </p:sp>
        </p:grpSp>
      </p:grpSp>
      <p:grpSp>
        <p:nvGrpSpPr>
          <p:cNvPr id="29" name="Group 28">
            <a:extLst>
              <a:ext uri="{FF2B5EF4-FFF2-40B4-BE49-F238E27FC236}">
                <a16:creationId xmlns:a16="http://schemas.microsoft.com/office/drawing/2014/main" id="{A053A9D7-385B-5759-4CF9-248D8C7D3F95}"/>
              </a:ext>
            </a:extLst>
          </p:cNvPr>
          <p:cNvGrpSpPr/>
          <p:nvPr/>
        </p:nvGrpSpPr>
        <p:grpSpPr>
          <a:xfrm>
            <a:off x="1458810" y="2471950"/>
            <a:ext cx="2185142" cy="2181936"/>
            <a:chOff x="1458810" y="2471950"/>
            <a:chExt cx="2185142" cy="2181936"/>
          </a:xfrm>
        </p:grpSpPr>
        <p:sp>
          <p:nvSpPr>
            <p:cNvPr id="30" name="Rectangle: Rounded Corners 29">
              <a:extLst>
                <a:ext uri="{FF2B5EF4-FFF2-40B4-BE49-F238E27FC236}">
                  <a16:creationId xmlns:a16="http://schemas.microsoft.com/office/drawing/2014/main" id="{DF85939B-40D1-15DF-F2E4-C6B8F6230878}"/>
                </a:ext>
              </a:extLst>
            </p:cNvPr>
            <p:cNvSpPr/>
            <p:nvPr/>
          </p:nvSpPr>
          <p:spPr>
            <a:xfrm>
              <a:off x="1458810" y="2480480"/>
              <a:ext cx="2185142" cy="2173406"/>
            </a:xfrm>
            <a:prstGeom prst="roundRect">
              <a:avLst>
                <a:gd name="adj" fmla="val 2971"/>
              </a:avLst>
            </a:prstGeom>
            <a:noFill/>
            <a:ln w="19050">
              <a:solidFill>
                <a:srgbClr val="E77A0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EC2</a:t>
              </a:r>
            </a:p>
          </p:txBody>
        </p:sp>
        <p:grpSp>
          <p:nvGrpSpPr>
            <p:cNvPr id="31" name="Graphic 5">
              <a:extLst>
                <a:ext uri="{FF2B5EF4-FFF2-40B4-BE49-F238E27FC236}">
                  <a16:creationId xmlns:a16="http://schemas.microsoft.com/office/drawing/2014/main" id="{1D5F50F2-1BA9-2908-CBEA-DDA451240FA8}"/>
                </a:ext>
              </a:extLst>
            </p:cNvPr>
            <p:cNvGrpSpPr/>
            <p:nvPr/>
          </p:nvGrpSpPr>
          <p:grpSpPr>
            <a:xfrm rot="16200000">
              <a:off x="1458810" y="2471950"/>
              <a:ext cx="333862" cy="333862"/>
              <a:chOff x="2987675" y="1182688"/>
              <a:chExt cx="762000" cy="762000"/>
            </a:xfrm>
          </p:grpSpPr>
          <p:sp>
            <p:nvSpPr>
              <p:cNvPr id="32" name="Rectangle: Single Corner Rounded 31">
                <a:extLst>
                  <a:ext uri="{FF2B5EF4-FFF2-40B4-BE49-F238E27FC236}">
                    <a16:creationId xmlns:a16="http://schemas.microsoft.com/office/drawing/2014/main" id="{E3F9CDEC-B75F-0E1B-9AE6-A1F125A73B0A}"/>
                  </a:ext>
                </a:extLst>
              </p:cNvPr>
              <p:cNvSpPr/>
              <p:nvPr/>
            </p:nvSpPr>
            <p:spPr>
              <a:xfrm>
                <a:off x="2987675" y="1182688"/>
                <a:ext cx="762000" cy="762000"/>
              </a:xfrm>
              <a:prstGeom prst="round1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a:p>
            </p:txBody>
          </p:sp>
          <p:sp>
            <p:nvSpPr>
              <p:cNvPr id="33" name="Freeform: Shape 32">
                <a:extLst>
                  <a:ext uri="{FF2B5EF4-FFF2-40B4-BE49-F238E27FC236}">
                    <a16:creationId xmlns:a16="http://schemas.microsoft.com/office/drawing/2014/main" id="{F1D46BB2-7D83-5F04-C5DC-B2EABAC8F646}"/>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endParaRPr lang="en-PH" dirty="0"/>
              </a:p>
            </p:txBody>
          </p:sp>
        </p:grpSp>
      </p:grpSp>
      <p:grpSp>
        <p:nvGrpSpPr>
          <p:cNvPr id="34" name="Group 33">
            <a:extLst>
              <a:ext uri="{FF2B5EF4-FFF2-40B4-BE49-F238E27FC236}">
                <a16:creationId xmlns:a16="http://schemas.microsoft.com/office/drawing/2014/main" id="{4C23DF05-4508-DA83-2F36-96639E3D180A}"/>
              </a:ext>
            </a:extLst>
          </p:cNvPr>
          <p:cNvGrpSpPr/>
          <p:nvPr/>
        </p:nvGrpSpPr>
        <p:grpSpPr>
          <a:xfrm>
            <a:off x="3863454" y="2480480"/>
            <a:ext cx="2185142" cy="2173406"/>
            <a:chOff x="3863454" y="2480480"/>
            <a:chExt cx="2185142" cy="2173406"/>
          </a:xfrm>
        </p:grpSpPr>
        <p:sp>
          <p:nvSpPr>
            <p:cNvPr id="35" name="Rectangle: Rounded Corners 34">
              <a:extLst>
                <a:ext uri="{FF2B5EF4-FFF2-40B4-BE49-F238E27FC236}">
                  <a16:creationId xmlns:a16="http://schemas.microsoft.com/office/drawing/2014/main" id="{584D1950-7C8A-C9CD-D688-5D1B1E5D3051}"/>
                </a:ext>
              </a:extLst>
            </p:cNvPr>
            <p:cNvSpPr/>
            <p:nvPr/>
          </p:nvSpPr>
          <p:spPr>
            <a:xfrm>
              <a:off x="3863454" y="2480480"/>
              <a:ext cx="2185142" cy="2173406"/>
            </a:xfrm>
            <a:prstGeom prst="roundRect">
              <a:avLst>
                <a:gd name="adj" fmla="val 2971"/>
              </a:avLst>
            </a:prstGeom>
            <a:noFill/>
            <a:ln w="19050">
              <a:solidFill>
                <a:srgbClr val="EA7F0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EC2</a:t>
              </a:r>
            </a:p>
          </p:txBody>
        </p:sp>
        <p:grpSp>
          <p:nvGrpSpPr>
            <p:cNvPr id="36" name="Graphic 5">
              <a:extLst>
                <a:ext uri="{FF2B5EF4-FFF2-40B4-BE49-F238E27FC236}">
                  <a16:creationId xmlns:a16="http://schemas.microsoft.com/office/drawing/2014/main" id="{7519CAD5-B1BC-A3D5-12BE-1D2585D70146}"/>
                </a:ext>
              </a:extLst>
            </p:cNvPr>
            <p:cNvGrpSpPr/>
            <p:nvPr/>
          </p:nvGrpSpPr>
          <p:grpSpPr>
            <a:xfrm rot="16200000">
              <a:off x="3868527" y="2480480"/>
              <a:ext cx="333862" cy="333862"/>
              <a:chOff x="2987675" y="1182688"/>
              <a:chExt cx="762000" cy="762000"/>
            </a:xfrm>
          </p:grpSpPr>
          <p:sp>
            <p:nvSpPr>
              <p:cNvPr id="37" name="Rectangle: Single Corner Rounded 36">
                <a:extLst>
                  <a:ext uri="{FF2B5EF4-FFF2-40B4-BE49-F238E27FC236}">
                    <a16:creationId xmlns:a16="http://schemas.microsoft.com/office/drawing/2014/main" id="{46C02B2A-D31D-F110-166D-CE61DFC25158}"/>
                  </a:ext>
                </a:extLst>
              </p:cNvPr>
              <p:cNvSpPr/>
              <p:nvPr/>
            </p:nvSpPr>
            <p:spPr>
              <a:xfrm>
                <a:off x="2987675" y="1182688"/>
                <a:ext cx="762000" cy="762000"/>
              </a:xfrm>
              <a:prstGeom prst="round1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a:p>
            </p:txBody>
          </p:sp>
          <p:sp>
            <p:nvSpPr>
              <p:cNvPr id="38" name="Freeform: Shape 37">
                <a:extLst>
                  <a:ext uri="{FF2B5EF4-FFF2-40B4-BE49-F238E27FC236}">
                    <a16:creationId xmlns:a16="http://schemas.microsoft.com/office/drawing/2014/main" id="{FBAE6A37-D3E8-224A-961E-1FE9D7C7D12A}"/>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endParaRPr lang="en-PH" dirty="0"/>
              </a:p>
            </p:txBody>
          </p:sp>
        </p:grpSp>
      </p:grpSp>
      <p:grpSp>
        <p:nvGrpSpPr>
          <p:cNvPr id="39" name="Group 38">
            <a:extLst>
              <a:ext uri="{FF2B5EF4-FFF2-40B4-BE49-F238E27FC236}">
                <a16:creationId xmlns:a16="http://schemas.microsoft.com/office/drawing/2014/main" id="{9A2F3F9A-4ECF-E7B0-704E-AE81463EDF0F}"/>
              </a:ext>
            </a:extLst>
          </p:cNvPr>
          <p:cNvGrpSpPr/>
          <p:nvPr/>
        </p:nvGrpSpPr>
        <p:grpSpPr>
          <a:xfrm>
            <a:off x="6206113" y="2467648"/>
            <a:ext cx="2185142" cy="2177708"/>
            <a:chOff x="6206113" y="2467648"/>
            <a:chExt cx="2185142" cy="2177708"/>
          </a:xfrm>
        </p:grpSpPr>
        <p:sp>
          <p:nvSpPr>
            <p:cNvPr id="40" name="Rectangle: Rounded Corners 39">
              <a:extLst>
                <a:ext uri="{FF2B5EF4-FFF2-40B4-BE49-F238E27FC236}">
                  <a16:creationId xmlns:a16="http://schemas.microsoft.com/office/drawing/2014/main" id="{9DEE591E-F4BA-EA3A-445C-7555F7B16969}"/>
                </a:ext>
              </a:extLst>
            </p:cNvPr>
            <p:cNvSpPr/>
            <p:nvPr/>
          </p:nvSpPr>
          <p:spPr>
            <a:xfrm>
              <a:off x="6206113" y="2471950"/>
              <a:ext cx="2185142" cy="2173406"/>
            </a:xfrm>
            <a:prstGeom prst="roundRect">
              <a:avLst>
                <a:gd name="adj" fmla="val 2971"/>
              </a:avLst>
            </a:prstGeom>
            <a:noFill/>
            <a:ln w="19050">
              <a:solidFill>
                <a:srgbClr val="E5780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EC2</a:t>
              </a:r>
            </a:p>
          </p:txBody>
        </p:sp>
        <p:grpSp>
          <p:nvGrpSpPr>
            <p:cNvPr id="41" name="Graphic 5">
              <a:extLst>
                <a:ext uri="{FF2B5EF4-FFF2-40B4-BE49-F238E27FC236}">
                  <a16:creationId xmlns:a16="http://schemas.microsoft.com/office/drawing/2014/main" id="{150875A0-0045-29E5-3796-AE625C847AA1}"/>
                </a:ext>
              </a:extLst>
            </p:cNvPr>
            <p:cNvGrpSpPr/>
            <p:nvPr/>
          </p:nvGrpSpPr>
          <p:grpSpPr>
            <a:xfrm rot="16200000">
              <a:off x="6206113" y="2467648"/>
              <a:ext cx="333862" cy="333862"/>
              <a:chOff x="2987675" y="1182688"/>
              <a:chExt cx="762000" cy="762000"/>
            </a:xfrm>
          </p:grpSpPr>
          <p:sp>
            <p:nvSpPr>
              <p:cNvPr id="42" name="Rectangle: Single Corner Rounded 41">
                <a:extLst>
                  <a:ext uri="{FF2B5EF4-FFF2-40B4-BE49-F238E27FC236}">
                    <a16:creationId xmlns:a16="http://schemas.microsoft.com/office/drawing/2014/main" id="{2A1D2DEE-AEEE-C716-99BC-E986090492C1}"/>
                  </a:ext>
                </a:extLst>
              </p:cNvPr>
              <p:cNvSpPr/>
              <p:nvPr/>
            </p:nvSpPr>
            <p:spPr>
              <a:xfrm>
                <a:off x="2987675" y="1182688"/>
                <a:ext cx="762000" cy="762000"/>
              </a:xfrm>
              <a:prstGeom prst="round1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a:p>
            </p:txBody>
          </p:sp>
          <p:sp>
            <p:nvSpPr>
              <p:cNvPr id="43" name="Freeform: Shape 42">
                <a:extLst>
                  <a:ext uri="{FF2B5EF4-FFF2-40B4-BE49-F238E27FC236}">
                    <a16:creationId xmlns:a16="http://schemas.microsoft.com/office/drawing/2014/main" id="{6BE69F20-7E0D-3D9D-4098-521DD7BDE1E6}"/>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endParaRPr lang="en-PH" dirty="0"/>
              </a:p>
            </p:txBody>
          </p:sp>
        </p:grpSp>
      </p:grpSp>
      <p:grpSp>
        <p:nvGrpSpPr>
          <p:cNvPr id="44" name="Group 43">
            <a:extLst>
              <a:ext uri="{FF2B5EF4-FFF2-40B4-BE49-F238E27FC236}">
                <a16:creationId xmlns:a16="http://schemas.microsoft.com/office/drawing/2014/main" id="{39A6BF2D-C6FE-0948-574C-F76A8D9E50FD}"/>
              </a:ext>
            </a:extLst>
          </p:cNvPr>
          <p:cNvGrpSpPr/>
          <p:nvPr/>
        </p:nvGrpSpPr>
        <p:grpSpPr>
          <a:xfrm>
            <a:off x="8617967" y="2452731"/>
            <a:ext cx="2185142" cy="2178977"/>
            <a:chOff x="8617967" y="2452731"/>
            <a:chExt cx="2185142" cy="2178977"/>
          </a:xfrm>
        </p:grpSpPr>
        <p:sp>
          <p:nvSpPr>
            <p:cNvPr id="45" name="Rectangle: Rounded Corners 44">
              <a:extLst>
                <a:ext uri="{FF2B5EF4-FFF2-40B4-BE49-F238E27FC236}">
                  <a16:creationId xmlns:a16="http://schemas.microsoft.com/office/drawing/2014/main" id="{55D407BA-64F0-9EAF-0E45-85868E79CAAD}"/>
                </a:ext>
              </a:extLst>
            </p:cNvPr>
            <p:cNvSpPr/>
            <p:nvPr/>
          </p:nvSpPr>
          <p:spPr>
            <a:xfrm>
              <a:off x="8617967" y="2458302"/>
              <a:ext cx="2185142" cy="2173406"/>
            </a:xfrm>
            <a:prstGeom prst="roundRect">
              <a:avLst>
                <a:gd name="adj" fmla="val 2971"/>
              </a:avLst>
            </a:prstGeom>
            <a:noFill/>
            <a:ln w="19050">
              <a:solidFill>
                <a:srgbClr val="EC810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       EC2</a:t>
              </a:r>
            </a:p>
          </p:txBody>
        </p:sp>
        <p:grpSp>
          <p:nvGrpSpPr>
            <p:cNvPr id="46" name="Graphic 5">
              <a:extLst>
                <a:ext uri="{FF2B5EF4-FFF2-40B4-BE49-F238E27FC236}">
                  <a16:creationId xmlns:a16="http://schemas.microsoft.com/office/drawing/2014/main" id="{BE38BA5F-010E-0F63-A107-72C714CC97E5}"/>
                </a:ext>
              </a:extLst>
            </p:cNvPr>
            <p:cNvGrpSpPr/>
            <p:nvPr/>
          </p:nvGrpSpPr>
          <p:grpSpPr>
            <a:xfrm rot="16200000">
              <a:off x="8617967" y="2452731"/>
              <a:ext cx="333862" cy="333862"/>
              <a:chOff x="2987675" y="1182688"/>
              <a:chExt cx="762000" cy="762000"/>
            </a:xfrm>
          </p:grpSpPr>
          <p:sp>
            <p:nvSpPr>
              <p:cNvPr id="47" name="Rectangle: Single Corner Rounded 46">
                <a:extLst>
                  <a:ext uri="{FF2B5EF4-FFF2-40B4-BE49-F238E27FC236}">
                    <a16:creationId xmlns:a16="http://schemas.microsoft.com/office/drawing/2014/main" id="{5D8ADD34-32FD-22C4-81FF-BB7737224A25}"/>
                  </a:ext>
                </a:extLst>
              </p:cNvPr>
              <p:cNvSpPr/>
              <p:nvPr/>
            </p:nvSpPr>
            <p:spPr>
              <a:xfrm>
                <a:off x="2987675" y="1182688"/>
                <a:ext cx="762000" cy="762000"/>
              </a:xfrm>
              <a:prstGeom prst="round1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endParaRPr lang="en-PH"/>
              </a:p>
            </p:txBody>
          </p:sp>
          <p:sp>
            <p:nvSpPr>
              <p:cNvPr id="48" name="Freeform: Shape 47">
                <a:extLst>
                  <a:ext uri="{FF2B5EF4-FFF2-40B4-BE49-F238E27FC236}">
                    <a16:creationId xmlns:a16="http://schemas.microsoft.com/office/drawing/2014/main" id="{CB468E1B-9226-11D5-E249-30436DB809B1}"/>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endParaRPr lang="en-PH" dirty="0"/>
              </a:p>
            </p:txBody>
          </p:sp>
        </p:grpSp>
      </p:grpSp>
    </p:spTree>
    <p:extLst>
      <p:ext uri="{BB962C8B-B14F-4D97-AF65-F5344CB8AC3E}">
        <p14:creationId xmlns:p14="http://schemas.microsoft.com/office/powerpoint/2010/main" val="2432157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8D11-8E3C-FAD9-482A-7E992D3B3F89}"/>
              </a:ext>
            </a:extLst>
          </p:cNvPr>
          <p:cNvSpPr>
            <a:spLocks noGrp="1"/>
          </p:cNvSpPr>
          <p:nvPr>
            <p:ph type="title"/>
          </p:nvPr>
        </p:nvSpPr>
        <p:spPr/>
        <p:txBody>
          <a:bodyPr/>
          <a:lstStyle/>
          <a:p>
            <a:r>
              <a:rPr lang="en-US" dirty="0">
                <a:latin typeface="Ubuntu"/>
              </a:rPr>
              <a:t>Jenkins CI/CD Pipeline</a:t>
            </a:r>
            <a:endParaRPr lang="en-IN" dirty="0">
              <a:latin typeface="Ubuntu"/>
            </a:endParaRPr>
          </a:p>
        </p:txBody>
      </p:sp>
      <p:pic>
        <p:nvPicPr>
          <p:cNvPr id="3" name="Picture 6">
            <a:extLst>
              <a:ext uri="{FF2B5EF4-FFF2-40B4-BE49-F238E27FC236}">
                <a16:creationId xmlns:a16="http://schemas.microsoft.com/office/drawing/2014/main" id="{5F9D865B-6BBA-C482-7730-5A97092FD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547" y="2718578"/>
            <a:ext cx="1656292" cy="2286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F7A56A1-19AE-6FB3-72F2-32E4F14C0334}"/>
              </a:ext>
            </a:extLst>
          </p:cNvPr>
          <p:cNvGrpSpPr/>
          <p:nvPr/>
        </p:nvGrpSpPr>
        <p:grpSpPr>
          <a:xfrm>
            <a:off x="5271427" y="1374982"/>
            <a:ext cx="1349228" cy="1303764"/>
            <a:chOff x="5271427" y="1374982"/>
            <a:chExt cx="1349228" cy="1303764"/>
          </a:xfrm>
        </p:grpSpPr>
        <p:sp>
          <p:nvSpPr>
            <p:cNvPr id="4" name="Oval 3">
              <a:extLst>
                <a:ext uri="{FF2B5EF4-FFF2-40B4-BE49-F238E27FC236}">
                  <a16:creationId xmlns:a16="http://schemas.microsoft.com/office/drawing/2014/main" id="{C7FF1C34-131E-685E-4494-B077B2C8EDC3}"/>
                </a:ext>
              </a:extLst>
            </p:cNvPr>
            <p:cNvSpPr/>
            <p:nvPr/>
          </p:nvSpPr>
          <p:spPr>
            <a:xfrm>
              <a:off x="5271427" y="1374982"/>
              <a:ext cx="1349228" cy="1303764"/>
            </a:xfrm>
            <a:prstGeom prst="ellipse">
              <a:avLst/>
            </a:prstGeom>
            <a:solidFill>
              <a:schemeClr val="bg1"/>
            </a:solidFill>
            <a:ln w="19050">
              <a:solidFill>
                <a:schemeClr val="bg1"/>
              </a:solidFill>
            </a:ln>
            <a:effectLst>
              <a:outerShdw blurRad="165100" dist="50800" dir="1800000" algn="ctr" rotWithShape="0">
                <a:srgbClr val="000000">
                  <a:alpha val="93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6">
              <a:extLst>
                <a:ext uri="{FF2B5EF4-FFF2-40B4-BE49-F238E27FC236}">
                  <a16:creationId xmlns:a16="http://schemas.microsoft.com/office/drawing/2014/main" id="{D6BB0CC2-3D6F-3466-8C93-A1FF98721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689" y="1571224"/>
              <a:ext cx="965134" cy="965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B8265D0-619E-4E81-4288-712E204567BE}"/>
              </a:ext>
            </a:extLst>
          </p:cNvPr>
          <p:cNvGrpSpPr/>
          <p:nvPr/>
        </p:nvGrpSpPr>
        <p:grpSpPr>
          <a:xfrm>
            <a:off x="5271427" y="3169984"/>
            <a:ext cx="1349228" cy="1303764"/>
            <a:chOff x="5271427" y="3169984"/>
            <a:chExt cx="1349228" cy="1303764"/>
          </a:xfrm>
        </p:grpSpPr>
        <p:sp>
          <p:nvSpPr>
            <p:cNvPr id="5" name="Oval 4">
              <a:extLst>
                <a:ext uri="{FF2B5EF4-FFF2-40B4-BE49-F238E27FC236}">
                  <a16:creationId xmlns:a16="http://schemas.microsoft.com/office/drawing/2014/main" id="{9F1DF403-4660-4538-EB4D-0BFACE559BCE}"/>
                </a:ext>
              </a:extLst>
            </p:cNvPr>
            <p:cNvSpPr/>
            <p:nvPr/>
          </p:nvSpPr>
          <p:spPr>
            <a:xfrm>
              <a:off x="5271427" y="3169984"/>
              <a:ext cx="1349228" cy="1303764"/>
            </a:xfrm>
            <a:prstGeom prst="ellipse">
              <a:avLst/>
            </a:prstGeom>
            <a:solidFill>
              <a:schemeClr val="bg1"/>
            </a:solidFill>
            <a:ln w="19050">
              <a:solidFill>
                <a:schemeClr val="bg1"/>
              </a:solidFill>
            </a:ln>
            <a:effectLst>
              <a:outerShdw blurRad="165100" dist="50800" dir="1800000" algn="ctr" rotWithShape="0">
                <a:srgbClr val="000000">
                  <a:alpha val="93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8" name="Picture 10" descr="Docker, logo, logos icon - Free download on Iconfinder">
              <a:extLst>
                <a:ext uri="{FF2B5EF4-FFF2-40B4-BE49-F238E27FC236}">
                  <a16:creationId xmlns:a16="http://schemas.microsoft.com/office/drawing/2014/main" id="{9ACE6841-AF60-4762-B0A4-E941219C7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604" y="3347926"/>
              <a:ext cx="1027304" cy="10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916169E9-5CE6-3CDD-FCF9-8328455E7353}"/>
              </a:ext>
            </a:extLst>
          </p:cNvPr>
          <p:cNvGrpSpPr/>
          <p:nvPr/>
        </p:nvGrpSpPr>
        <p:grpSpPr>
          <a:xfrm>
            <a:off x="5271428" y="4968542"/>
            <a:ext cx="1349227" cy="1303764"/>
            <a:chOff x="5271428" y="4968542"/>
            <a:chExt cx="1349227" cy="1303764"/>
          </a:xfrm>
        </p:grpSpPr>
        <p:sp>
          <p:nvSpPr>
            <p:cNvPr id="6" name="Oval 5">
              <a:extLst>
                <a:ext uri="{FF2B5EF4-FFF2-40B4-BE49-F238E27FC236}">
                  <a16:creationId xmlns:a16="http://schemas.microsoft.com/office/drawing/2014/main" id="{8831A5E1-BF19-F654-71E7-A25FFC3F5976}"/>
                </a:ext>
              </a:extLst>
            </p:cNvPr>
            <p:cNvSpPr/>
            <p:nvPr/>
          </p:nvSpPr>
          <p:spPr>
            <a:xfrm>
              <a:off x="5271428" y="4968542"/>
              <a:ext cx="1349227" cy="1303764"/>
            </a:xfrm>
            <a:prstGeom prst="ellipse">
              <a:avLst/>
            </a:prstGeom>
            <a:solidFill>
              <a:schemeClr val="bg1"/>
            </a:solidFill>
            <a:ln w="19050">
              <a:solidFill>
                <a:schemeClr val="bg1"/>
              </a:solidFill>
            </a:ln>
            <a:effectLst>
              <a:outerShdw blurRad="165100" dist="50800" dir="1800000" algn="ctr" rotWithShape="0">
                <a:srgbClr val="000000">
                  <a:alpha val="93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60" name="Picture 12">
              <a:extLst>
                <a:ext uri="{FF2B5EF4-FFF2-40B4-BE49-F238E27FC236}">
                  <a16:creationId xmlns:a16="http://schemas.microsoft.com/office/drawing/2014/main" id="{0950FF0A-24B0-7680-8ABF-C525E1A964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613" y="5223747"/>
              <a:ext cx="780855" cy="75838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A4277636-8741-E179-AFB4-653F2B2FDEBF}"/>
              </a:ext>
            </a:extLst>
          </p:cNvPr>
          <p:cNvSpPr txBox="1"/>
          <p:nvPr/>
        </p:nvSpPr>
        <p:spPr>
          <a:xfrm>
            <a:off x="7135315" y="1863086"/>
            <a:ext cx="2519225" cy="369332"/>
          </a:xfrm>
          <a:prstGeom prst="rect">
            <a:avLst/>
          </a:prstGeom>
          <a:noFill/>
        </p:spPr>
        <p:txBody>
          <a:bodyPr wrap="square" lIns="91440" tIns="45720" rIns="91440" bIns="45720" rtlCol="0" anchor="t">
            <a:spAutoFit/>
          </a:bodyPr>
          <a:lstStyle/>
          <a:p>
            <a:r>
              <a:rPr lang="en-US" dirty="0">
                <a:solidFill>
                  <a:schemeClr val="tx1">
                    <a:lumMod val="50000"/>
                    <a:lumOff val="50000"/>
                  </a:schemeClr>
                </a:solidFill>
              </a:rPr>
              <a:t>Performs Unit Testing</a:t>
            </a:r>
            <a:endParaRPr lang="en-IN" dirty="0">
              <a:solidFill>
                <a:schemeClr val="tx1">
                  <a:lumMod val="50000"/>
                  <a:lumOff val="50000"/>
                </a:schemeClr>
              </a:solidFill>
            </a:endParaRPr>
          </a:p>
        </p:txBody>
      </p:sp>
      <p:sp>
        <p:nvSpPr>
          <p:cNvPr id="8" name="TextBox 7">
            <a:extLst>
              <a:ext uri="{FF2B5EF4-FFF2-40B4-BE49-F238E27FC236}">
                <a16:creationId xmlns:a16="http://schemas.microsoft.com/office/drawing/2014/main" id="{4C13C2F8-05CD-711A-F7BF-FDECAA6174DD}"/>
              </a:ext>
            </a:extLst>
          </p:cNvPr>
          <p:cNvSpPr txBox="1"/>
          <p:nvPr/>
        </p:nvSpPr>
        <p:spPr>
          <a:xfrm>
            <a:off x="7135315" y="3637200"/>
            <a:ext cx="3787557" cy="369332"/>
          </a:xfrm>
          <a:prstGeom prst="rect">
            <a:avLst/>
          </a:prstGeom>
          <a:noFill/>
        </p:spPr>
        <p:txBody>
          <a:bodyPr wrap="square" lIns="91440" tIns="45720" rIns="91440" bIns="45720" rtlCol="0" anchor="t">
            <a:spAutoFit/>
          </a:bodyPr>
          <a:lstStyle/>
          <a:p>
            <a:r>
              <a:rPr lang="en-US" dirty="0">
                <a:solidFill>
                  <a:schemeClr val="tx1">
                    <a:lumMod val="50000"/>
                    <a:lumOff val="50000"/>
                  </a:schemeClr>
                </a:solidFill>
              </a:rPr>
              <a:t>Builds and publishes Docker Image</a:t>
            </a:r>
            <a:endParaRPr lang="en-IN" dirty="0">
              <a:solidFill>
                <a:schemeClr val="tx1">
                  <a:lumMod val="50000"/>
                  <a:lumOff val="50000"/>
                </a:schemeClr>
              </a:solidFill>
            </a:endParaRPr>
          </a:p>
        </p:txBody>
      </p:sp>
      <p:sp>
        <p:nvSpPr>
          <p:cNvPr id="10" name="TextBox 9">
            <a:extLst>
              <a:ext uri="{FF2B5EF4-FFF2-40B4-BE49-F238E27FC236}">
                <a16:creationId xmlns:a16="http://schemas.microsoft.com/office/drawing/2014/main" id="{0EB1DC6A-915D-CAC2-F53E-43ADE8644F86}"/>
              </a:ext>
            </a:extLst>
          </p:cNvPr>
          <p:cNvSpPr txBox="1"/>
          <p:nvPr/>
        </p:nvSpPr>
        <p:spPr>
          <a:xfrm>
            <a:off x="7135317" y="5435758"/>
            <a:ext cx="3007813" cy="369332"/>
          </a:xfrm>
          <a:prstGeom prst="rect">
            <a:avLst/>
          </a:prstGeom>
          <a:noFill/>
        </p:spPr>
        <p:txBody>
          <a:bodyPr wrap="square" lIns="91440" tIns="45720" rIns="91440" bIns="45720" rtlCol="0" anchor="t">
            <a:spAutoFit/>
          </a:bodyPr>
          <a:lstStyle/>
          <a:p>
            <a:r>
              <a:rPr lang="en-US" dirty="0">
                <a:solidFill>
                  <a:schemeClr val="tx1">
                    <a:lumMod val="50000"/>
                    <a:lumOff val="50000"/>
                  </a:schemeClr>
                </a:solidFill>
              </a:rPr>
              <a:t>Deploys to EKS cluster</a:t>
            </a:r>
            <a:endParaRPr lang="en-IN" dirty="0">
              <a:solidFill>
                <a:schemeClr val="tx1">
                  <a:lumMod val="50000"/>
                  <a:lumOff val="50000"/>
                </a:schemeClr>
              </a:solidFill>
            </a:endParaRPr>
          </a:p>
        </p:txBody>
      </p:sp>
    </p:spTree>
    <p:extLst>
      <p:ext uri="{BB962C8B-B14F-4D97-AF65-F5344CB8AC3E}">
        <p14:creationId xmlns:p14="http://schemas.microsoft.com/office/powerpoint/2010/main" val="286554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 fill="hold"/>
                                        <p:tgtEl>
                                          <p:spTgt spid="3"/>
                                        </p:tgtEl>
                                        <p:attrNameLst>
                                          <p:attrName>ppt_w</p:attrName>
                                        </p:attrNameLst>
                                      </p:cBhvr>
                                      <p:tavLst>
                                        <p:tav tm="0">
                                          <p:val>
                                            <p:fltVal val="0"/>
                                          </p:val>
                                        </p:tav>
                                        <p:tav tm="100000">
                                          <p:val>
                                            <p:strVal val="#ppt_w"/>
                                          </p:val>
                                        </p:tav>
                                      </p:tavLst>
                                    </p:anim>
                                    <p:anim calcmode="lin" valueType="num">
                                      <p:cBhvr>
                                        <p:cTn id="8" dur="150" fill="hold"/>
                                        <p:tgtEl>
                                          <p:spTgt spid="3"/>
                                        </p:tgtEl>
                                        <p:attrNameLst>
                                          <p:attrName>ppt_h</p:attrName>
                                        </p:attrNameLst>
                                      </p:cBhvr>
                                      <p:tavLst>
                                        <p:tav tm="0">
                                          <p:val>
                                            <p:fltVal val="0"/>
                                          </p:val>
                                        </p:tav>
                                        <p:tav tm="100000">
                                          <p:val>
                                            <p:strVal val="#ppt_h"/>
                                          </p:val>
                                        </p:tav>
                                      </p:tavLst>
                                    </p:anim>
                                    <p:animEffect transition="in" filter="fade">
                                      <p:cBhvr>
                                        <p:cTn id="9" dur="1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50" fill="hold"/>
                                        <p:tgtEl>
                                          <p:spTgt spid="11"/>
                                        </p:tgtEl>
                                        <p:attrNameLst>
                                          <p:attrName>ppt_w</p:attrName>
                                        </p:attrNameLst>
                                      </p:cBhvr>
                                      <p:tavLst>
                                        <p:tav tm="0">
                                          <p:val>
                                            <p:fltVal val="0"/>
                                          </p:val>
                                        </p:tav>
                                        <p:tav tm="100000">
                                          <p:val>
                                            <p:strVal val="#ppt_w"/>
                                          </p:val>
                                        </p:tav>
                                      </p:tavLst>
                                    </p:anim>
                                    <p:anim calcmode="lin" valueType="num">
                                      <p:cBhvr>
                                        <p:cTn id="15" dur="150" fill="hold"/>
                                        <p:tgtEl>
                                          <p:spTgt spid="11"/>
                                        </p:tgtEl>
                                        <p:attrNameLst>
                                          <p:attrName>ppt_h</p:attrName>
                                        </p:attrNameLst>
                                      </p:cBhvr>
                                      <p:tavLst>
                                        <p:tav tm="0">
                                          <p:val>
                                            <p:fltVal val="0"/>
                                          </p:val>
                                        </p:tav>
                                        <p:tav tm="100000">
                                          <p:val>
                                            <p:strVal val="#ppt_h"/>
                                          </p:val>
                                        </p:tav>
                                      </p:tavLst>
                                    </p:anim>
                                    <p:animEffect transition="in" filter="fade">
                                      <p:cBhvr>
                                        <p:cTn id="16" dur="15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50" fill="hold"/>
                                        <p:tgtEl>
                                          <p:spTgt spid="12"/>
                                        </p:tgtEl>
                                        <p:attrNameLst>
                                          <p:attrName>ppt_w</p:attrName>
                                        </p:attrNameLst>
                                      </p:cBhvr>
                                      <p:tavLst>
                                        <p:tav tm="0">
                                          <p:val>
                                            <p:fltVal val="0"/>
                                          </p:val>
                                        </p:tav>
                                        <p:tav tm="100000">
                                          <p:val>
                                            <p:strVal val="#ppt_w"/>
                                          </p:val>
                                        </p:tav>
                                      </p:tavLst>
                                    </p:anim>
                                    <p:anim calcmode="lin" valueType="num">
                                      <p:cBhvr>
                                        <p:cTn id="25" dur="150" fill="hold"/>
                                        <p:tgtEl>
                                          <p:spTgt spid="12"/>
                                        </p:tgtEl>
                                        <p:attrNameLst>
                                          <p:attrName>ppt_h</p:attrName>
                                        </p:attrNameLst>
                                      </p:cBhvr>
                                      <p:tavLst>
                                        <p:tav tm="0">
                                          <p:val>
                                            <p:fltVal val="0"/>
                                          </p:val>
                                        </p:tav>
                                        <p:tav tm="100000">
                                          <p:val>
                                            <p:strVal val="#ppt_h"/>
                                          </p:val>
                                        </p:tav>
                                      </p:tavLst>
                                    </p:anim>
                                    <p:animEffect transition="in" filter="fade">
                                      <p:cBhvr>
                                        <p:cTn id="26" dur="15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50" fill="hold"/>
                                        <p:tgtEl>
                                          <p:spTgt spid="13"/>
                                        </p:tgtEl>
                                        <p:attrNameLst>
                                          <p:attrName>ppt_w</p:attrName>
                                        </p:attrNameLst>
                                      </p:cBhvr>
                                      <p:tavLst>
                                        <p:tav tm="0">
                                          <p:val>
                                            <p:fltVal val="0"/>
                                          </p:val>
                                        </p:tav>
                                        <p:tav tm="100000">
                                          <p:val>
                                            <p:strVal val="#ppt_w"/>
                                          </p:val>
                                        </p:tav>
                                      </p:tavLst>
                                    </p:anim>
                                    <p:anim calcmode="lin" valueType="num">
                                      <p:cBhvr>
                                        <p:cTn id="35" dur="150" fill="hold"/>
                                        <p:tgtEl>
                                          <p:spTgt spid="13"/>
                                        </p:tgtEl>
                                        <p:attrNameLst>
                                          <p:attrName>ppt_h</p:attrName>
                                        </p:attrNameLst>
                                      </p:cBhvr>
                                      <p:tavLst>
                                        <p:tav tm="0">
                                          <p:val>
                                            <p:fltVal val="0"/>
                                          </p:val>
                                        </p:tav>
                                        <p:tav tm="100000">
                                          <p:val>
                                            <p:strVal val="#ppt_h"/>
                                          </p:val>
                                        </p:tav>
                                      </p:tavLst>
                                    </p:anim>
                                    <p:animEffect transition="in" filter="fade">
                                      <p:cBhvr>
                                        <p:cTn id="36" dur="15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59F558E-110A-073E-5717-28B1A7972B72}"/>
              </a:ext>
            </a:extLst>
          </p:cNvPr>
          <p:cNvSpPr/>
          <p:nvPr/>
        </p:nvSpPr>
        <p:spPr>
          <a:xfrm>
            <a:off x="7476580" y="2611528"/>
            <a:ext cx="3766313" cy="1889480"/>
          </a:xfrm>
          <a:prstGeom prst="roundRect">
            <a:avLst>
              <a:gd name="adj" fmla="val 1160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95E6AA7E-8CAE-7931-53EA-30E237467283}"/>
              </a:ext>
            </a:extLst>
          </p:cNvPr>
          <p:cNvSpPr>
            <a:spLocks noGrp="1"/>
          </p:cNvSpPr>
          <p:nvPr>
            <p:ph type="title"/>
          </p:nvPr>
        </p:nvSpPr>
        <p:spPr/>
        <p:txBody>
          <a:bodyPr/>
          <a:lstStyle/>
          <a:p>
            <a:r>
              <a:rPr lang="en-US" dirty="0">
                <a:latin typeface="Ubuntu"/>
              </a:rPr>
              <a:t>Jenkins With EKS</a:t>
            </a:r>
            <a:endParaRPr lang="en-IN" dirty="0">
              <a:latin typeface="Ubuntu"/>
            </a:endParaRPr>
          </a:p>
        </p:txBody>
      </p:sp>
      <p:grpSp>
        <p:nvGrpSpPr>
          <p:cNvPr id="5" name="Group 4">
            <a:extLst>
              <a:ext uri="{FF2B5EF4-FFF2-40B4-BE49-F238E27FC236}">
                <a16:creationId xmlns:a16="http://schemas.microsoft.com/office/drawing/2014/main" id="{C4596B15-8C9E-BE19-1F5D-CB2602225BE2}"/>
              </a:ext>
            </a:extLst>
          </p:cNvPr>
          <p:cNvGrpSpPr/>
          <p:nvPr/>
        </p:nvGrpSpPr>
        <p:grpSpPr>
          <a:xfrm>
            <a:off x="902808" y="2920392"/>
            <a:ext cx="1271752" cy="1271752"/>
            <a:chOff x="568029" y="2793124"/>
            <a:chExt cx="1271752" cy="1271752"/>
          </a:xfrm>
        </p:grpSpPr>
        <p:sp>
          <p:nvSpPr>
            <p:cNvPr id="6" name="Oval 5">
              <a:extLst>
                <a:ext uri="{FF2B5EF4-FFF2-40B4-BE49-F238E27FC236}">
                  <a16:creationId xmlns:a16="http://schemas.microsoft.com/office/drawing/2014/main" id="{35102C01-A9D3-AB0D-9279-D6B23959FE9D}"/>
                </a:ext>
              </a:extLst>
            </p:cNvPr>
            <p:cNvSpPr/>
            <p:nvPr/>
          </p:nvSpPr>
          <p:spPr>
            <a:xfrm>
              <a:off x="568029" y="2793124"/>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7" name="Graphic 6">
              <a:extLst>
                <a:ext uri="{FF2B5EF4-FFF2-40B4-BE49-F238E27FC236}">
                  <a16:creationId xmlns:a16="http://schemas.microsoft.com/office/drawing/2014/main" id="{0F37B932-050B-B60E-844E-82AACA8CA5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385" y="3078480"/>
              <a:ext cx="701040" cy="701040"/>
            </a:xfrm>
            <a:prstGeom prst="rect">
              <a:avLst/>
            </a:prstGeom>
          </p:spPr>
        </p:pic>
      </p:grpSp>
      <p:cxnSp>
        <p:nvCxnSpPr>
          <p:cNvPr id="8" name="Straight Arrow Connector 7">
            <a:extLst>
              <a:ext uri="{FF2B5EF4-FFF2-40B4-BE49-F238E27FC236}">
                <a16:creationId xmlns:a16="http://schemas.microsoft.com/office/drawing/2014/main" id="{1D7F39A7-E45F-D158-1101-F626650E5729}"/>
              </a:ext>
            </a:extLst>
          </p:cNvPr>
          <p:cNvCxnSpPr>
            <a:cxnSpLocks/>
          </p:cNvCxnSpPr>
          <p:nvPr/>
        </p:nvCxnSpPr>
        <p:spPr>
          <a:xfrm>
            <a:off x="2342465" y="3569872"/>
            <a:ext cx="1157874" cy="0"/>
          </a:xfrm>
          <a:prstGeom prst="straightConnector1">
            <a:avLst/>
          </a:prstGeom>
          <a:ln w="1905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37EEBA9D-5716-1559-F329-684C2E8EE1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904" y="2745053"/>
            <a:ext cx="1501954" cy="1501954"/>
          </a:xfrm>
          <a:prstGeom prst="rect">
            <a:avLst/>
          </a:prstGeom>
        </p:spPr>
      </p:pic>
      <p:cxnSp>
        <p:nvCxnSpPr>
          <p:cNvPr id="11" name="Straight Arrow Connector 10">
            <a:extLst>
              <a:ext uri="{FF2B5EF4-FFF2-40B4-BE49-F238E27FC236}">
                <a16:creationId xmlns:a16="http://schemas.microsoft.com/office/drawing/2014/main" id="{6315C86E-EAF1-E4E5-DCA0-DB372570A20E}"/>
              </a:ext>
            </a:extLst>
          </p:cNvPr>
          <p:cNvCxnSpPr>
            <a:cxnSpLocks/>
          </p:cNvCxnSpPr>
          <p:nvPr/>
        </p:nvCxnSpPr>
        <p:spPr>
          <a:xfrm>
            <a:off x="5250257" y="3557820"/>
            <a:ext cx="1157874" cy="0"/>
          </a:xfrm>
          <a:prstGeom prst="straightConnector1">
            <a:avLst/>
          </a:prstGeom>
          <a:ln w="1905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6">
            <a:extLst>
              <a:ext uri="{FF2B5EF4-FFF2-40B4-BE49-F238E27FC236}">
                <a16:creationId xmlns:a16="http://schemas.microsoft.com/office/drawing/2014/main" id="{C1D9E51E-19AC-743A-3C65-F7E4ABBF0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212" y="2874152"/>
            <a:ext cx="954934" cy="13179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FEFCA238-B8B7-4A9E-5918-89617165C7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8948" y="3050581"/>
            <a:ext cx="965134" cy="9651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Docker, logo, logos icon - Free download on Iconfinder">
            <a:extLst>
              <a:ext uri="{FF2B5EF4-FFF2-40B4-BE49-F238E27FC236}">
                <a16:creationId xmlns:a16="http://schemas.microsoft.com/office/drawing/2014/main" id="{5555C308-84F1-03D8-D904-D645EB3E0F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5884" y="3107198"/>
            <a:ext cx="777664" cy="7776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42C33E3E-F8B2-12FC-65E5-5C8FD39302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3073" y="3145466"/>
            <a:ext cx="643162" cy="6246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7F8FF42-C9D2-443C-5A58-BF6EBAB23FED}"/>
              </a:ext>
            </a:extLst>
          </p:cNvPr>
          <p:cNvSpPr txBox="1"/>
          <p:nvPr/>
        </p:nvSpPr>
        <p:spPr>
          <a:xfrm>
            <a:off x="2996394" y="2042915"/>
            <a:ext cx="2738974" cy="369332"/>
          </a:xfrm>
          <a:prstGeom prst="rect">
            <a:avLst/>
          </a:prstGeom>
          <a:noFill/>
        </p:spPr>
        <p:txBody>
          <a:bodyPr wrap="square" lIns="91440" tIns="45720" rIns="91440" bIns="45720" rtlCol="0" anchor="t">
            <a:spAutoFit/>
          </a:bodyPr>
          <a:lstStyle/>
          <a:p>
            <a:pPr algn="ctr"/>
            <a:r>
              <a:rPr lang="en-US" dirty="0">
                <a:solidFill>
                  <a:schemeClr val="tx1">
                    <a:lumMod val="50000"/>
                    <a:lumOff val="50000"/>
                  </a:schemeClr>
                </a:solidFill>
              </a:rPr>
              <a:t>Source Code Repository</a:t>
            </a:r>
            <a:endParaRPr lang="en-IN" dirty="0">
              <a:solidFill>
                <a:schemeClr val="tx1">
                  <a:lumMod val="50000"/>
                  <a:lumOff val="50000"/>
                </a:schemeClr>
              </a:solidFill>
            </a:endParaRPr>
          </a:p>
        </p:txBody>
      </p:sp>
      <p:sp>
        <p:nvSpPr>
          <p:cNvPr id="18" name="TextBox 17">
            <a:extLst>
              <a:ext uri="{FF2B5EF4-FFF2-40B4-BE49-F238E27FC236}">
                <a16:creationId xmlns:a16="http://schemas.microsoft.com/office/drawing/2014/main" id="{1DA36B79-C126-1B47-5674-77CBDAB1DE73}"/>
              </a:ext>
            </a:extLst>
          </p:cNvPr>
          <p:cNvSpPr txBox="1"/>
          <p:nvPr/>
        </p:nvSpPr>
        <p:spPr>
          <a:xfrm>
            <a:off x="6594098" y="2042915"/>
            <a:ext cx="4963572" cy="369332"/>
          </a:xfrm>
          <a:prstGeom prst="rect">
            <a:avLst/>
          </a:prstGeom>
          <a:noFill/>
        </p:spPr>
        <p:txBody>
          <a:bodyPr wrap="square" lIns="91440" tIns="45720" rIns="91440" bIns="45720" rtlCol="0" anchor="t">
            <a:spAutoFit/>
          </a:bodyPr>
          <a:lstStyle/>
          <a:p>
            <a:pPr algn="ctr"/>
            <a:r>
              <a:rPr lang="en-US" dirty="0">
                <a:solidFill>
                  <a:schemeClr val="tx1">
                    <a:lumMod val="50000"/>
                    <a:lumOff val="50000"/>
                  </a:schemeClr>
                </a:solidFill>
              </a:rPr>
              <a:t>CI/CD Pipeline (Build and Deploy to staging)</a:t>
            </a:r>
            <a:endParaRPr lang="en-IN" dirty="0">
              <a:solidFill>
                <a:schemeClr val="tx1">
                  <a:lumMod val="50000"/>
                  <a:lumOff val="50000"/>
                </a:schemeClr>
              </a:solidFill>
            </a:endParaRPr>
          </a:p>
        </p:txBody>
      </p:sp>
    </p:spTree>
    <p:extLst>
      <p:ext uri="{BB962C8B-B14F-4D97-AF65-F5344CB8AC3E}">
        <p14:creationId xmlns:p14="http://schemas.microsoft.com/office/powerpoint/2010/main" val="6118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 fill="hold"/>
                                        <p:tgtEl>
                                          <p:spTgt spid="5"/>
                                        </p:tgtEl>
                                        <p:attrNameLst>
                                          <p:attrName>ppt_w</p:attrName>
                                        </p:attrNameLst>
                                      </p:cBhvr>
                                      <p:tavLst>
                                        <p:tav tm="0">
                                          <p:val>
                                            <p:fltVal val="0"/>
                                          </p:val>
                                        </p:tav>
                                        <p:tav tm="100000">
                                          <p:val>
                                            <p:strVal val="#ppt_w"/>
                                          </p:val>
                                        </p:tav>
                                      </p:tavLst>
                                    </p:anim>
                                    <p:anim calcmode="lin" valueType="num">
                                      <p:cBhvr>
                                        <p:cTn id="8" dur="150" fill="hold"/>
                                        <p:tgtEl>
                                          <p:spTgt spid="5"/>
                                        </p:tgtEl>
                                        <p:attrNameLst>
                                          <p:attrName>ppt_h</p:attrName>
                                        </p:attrNameLst>
                                      </p:cBhvr>
                                      <p:tavLst>
                                        <p:tav tm="0">
                                          <p:val>
                                            <p:fltVal val="0"/>
                                          </p:val>
                                        </p:tav>
                                        <p:tav tm="100000">
                                          <p:val>
                                            <p:strVal val="#ppt_h"/>
                                          </p:val>
                                        </p:tav>
                                      </p:tavLst>
                                    </p:anim>
                                    <p:animEffect transition="in" filter="fade">
                                      <p:cBhvr>
                                        <p:cTn id="9" dur="15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50"/>
                                        <p:tgtEl>
                                          <p:spTgt spid="8"/>
                                        </p:tgtEl>
                                      </p:cBhvr>
                                    </p:animEffect>
                                  </p:childTnLst>
                                </p:cTn>
                              </p:par>
                            </p:childTnLst>
                          </p:cTn>
                        </p:par>
                        <p:par>
                          <p:cTn id="15" fill="hold">
                            <p:stCondLst>
                              <p:cond delay="15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50" fill="hold"/>
                                        <p:tgtEl>
                                          <p:spTgt spid="10"/>
                                        </p:tgtEl>
                                        <p:attrNameLst>
                                          <p:attrName>ppt_w</p:attrName>
                                        </p:attrNameLst>
                                      </p:cBhvr>
                                      <p:tavLst>
                                        <p:tav tm="0">
                                          <p:val>
                                            <p:fltVal val="0"/>
                                          </p:val>
                                        </p:tav>
                                        <p:tav tm="100000">
                                          <p:val>
                                            <p:strVal val="#ppt_w"/>
                                          </p:val>
                                        </p:tav>
                                      </p:tavLst>
                                    </p:anim>
                                    <p:anim calcmode="lin" valueType="num">
                                      <p:cBhvr>
                                        <p:cTn id="19" dur="150" fill="hold"/>
                                        <p:tgtEl>
                                          <p:spTgt spid="10"/>
                                        </p:tgtEl>
                                        <p:attrNameLst>
                                          <p:attrName>ppt_h</p:attrName>
                                        </p:attrNameLst>
                                      </p:cBhvr>
                                      <p:tavLst>
                                        <p:tav tm="0">
                                          <p:val>
                                            <p:fltVal val="0"/>
                                          </p:val>
                                        </p:tav>
                                        <p:tav tm="100000">
                                          <p:val>
                                            <p:strVal val="#ppt_h"/>
                                          </p:val>
                                        </p:tav>
                                      </p:tavLst>
                                    </p:anim>
                                    <p:animEffect transition="in" filter="fade">
                                      <p:cBhvr>
                                        <p:cTn id="20" dur="15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150"/>
                                        <p:tgtEl>
                                          <p:spTgt spid="11"/>
                                        </p:tgtEl>
                                      </p:cBhvr>
                                    </p:animEffect>
                                  </p:childTnLst>
                                </p:cTn>
                              </p:par>
                            </p:childTnLst>
                          </p:cTn>
                        </p:par>
                        <p:par>
                          <p:cTn id="29" fill="hold">
                            <p:stCondLst>
                              <p:cond delay="15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5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50"/>
                                        <p:tgtEl>
                                          <p:spTgt spid="13"/>
                                        </p:tgtEl>
                                      </p:cBhvr>
                                    </p:animEffect>
                                  </p:childTnLst>
                                </p:cTn>
                              </p:par>
                            </p:childTnLst>
                          </p:cTn>
                        </p:par>
                        <p:par>
                          <p:cTn id="36" fill="hold">
                            <p:stCondLst>
                              <p:cond delay="3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50"/>
                                        <p:tgtEl>
                                          <p:spTgt spid="14"/>
                                        </p:tgtEl>
                                      </p:cBhvr>
                                    </p:animEffect>
                                  </p:childTnLst>
                                </p:cTn>
                              </p:par>
                            </p:childTnLst>
                          </p:cTn>
                        </p:par>
                        <p:par>
                          <p:cTn id="40" fill="hold">
                            <p:stCondLst>
                              <p:cond delay="45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50"/>
                                        <p:tgtEl>
                                          <p:spTgt spid="15"/>
                                        </p:tgtEl>
                                      </p:cBhvr>
                                    </p:animEffect>
                                  </p:childTnLst>
                                </p:cTn>
                              </p:par>
                            </p:childTnLst>
                          </p:cTn>
                        </p:par>
                        <p:par>
                          <p:cTn id="44" fill="hold">
                            <p:stCondLst>
                              <p:cond delay="6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5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A7E-8CAE-7931-53EA-30E237467283}"/>
              </a:ext>
            </a:extLst>
          </p:cNvPr>
          <p:cNvSpPr>
            <a:spLocks noGrp="1"/>
          </p:cNvSpPr>
          <p:nvPr>
            <p:ph type="title"/>
          </p:nvPr>
        </p:nvSpPr>
        <p:spPr/>
        <p:txBody>
          <a:bodyPr/>
          <a:lstStyle/>
          <a:p>
            <a:r>
              <a:rPr lang="en-US" dirty="0">
                <a:latin typeface="Ubuntu"/>
              </a:rPr>
              <a:t>Jenkins With EKS</a:t>
            </a:r>
            <a:endParaRPr lang="en-IN" dirty="0">
              <a:latin typeface="Ubuntu"/>
            </a:endParaRPr>
          </a:p>
        </p:txBody>
      </p:sp>
      <p:grpSp>
        <p:nvGrpSpPr>
          <p:cNvPr id="41" name="Group 40">
            <a:extLst>
              <a:ext uri="{FF2B5EF4-FFF2-40B4-BE49-F238E27FC236}">
                <a16:creationId xmlns:a16="http://schemas.microsoft.com/office/drawing/2014/main" id="{9CA93798-45CC-7120-4A46-FA76FD8D3FF0}"/>
              </a:ext>
            </a:extLst>
          </p:cNvPr>
          <p:cNvGrpSpPr/>
          <p:nvPr/>
        </p:nvGrpSpPr>
        <p:grpSpPr>
          <a:xfrm>
            <a:off x="898341" y="2738225"/>
            <a:ext cx="4305617" cy="1889480"/>
            <a:chOff x="967789" y="4323956"/>
            <a:chExt cx="4305617" cy="1889480"/>
          </a:xfrm>
        </p:grpSpPr>
        <p:sp>
          <p:nvSpPr>
            <p:cNvPr id="19" name="Rectangle: Rounded Corners 18">
              <a:extLst>
                <a:ext uri="{FF2B5EF4-FFF2-40B4-BE49-F238E27FC236}">
                  <a16:creationId xmlns:a16="http://schemas.microsoft.com/office/drawing/2014/main" id="{FCBF9898-D923-8352-0EAE-29D87626CF1E}"/>
                </a:ext>
              </a:extLst>
            </p:cNvPr>
            <p:cNvSpPr/>
            <p:nvPr/>
          </p:nvSpPr>
          <p:spPr>
            <a:xfrm>
              <a:off x="1507093" y="4323956"/>
              <a:ext cx="3766313" cy="1889480"/>
            </a:xfrm>
            <a:prstGeom prst="roundRect">
              <a:avLst>
                <a:gd name="adj" fmla="val 1160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Ubuntu"/>
                <a:ea typeface="+mn-ea"/>
                <a:cs typeface="+mn-cs"/>
              </a:endParaRPr>
            </a:p>
          </p:txBody>
        </p:sp>
        <p:pic>
          <p:nvPicPr>
            <p:cNvPr id="20" name="Picture 12">
              <a:extLst>
                <a:ext uri="{FF2B5EF4-FFF2-40B4-BE49-F238E27FC236}">
                  <a16:creationId xmlns:a16="http://schemas.microsoft.com/office/drawing/2014/main" id="{20F5045A-1C11-2C7E-7C34-FF2CFEE91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89" y="4747190"/>
              <a:ext cx="1078608" cy="1047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aphic 5">
            <a:extLst>
              <a:ext uri="{FF2B5EF4-FFF2-40B4-BE49-F238E27FC236}">
                <a16:creationId xmlns:a16="http://schemas.microsoft.com/office/drawing/2014/main" id="{D60AF134-8B69-08E8-3E3E-2BB1688AAFED}"/>
              </a:ext>
            </a:extLst>
          </p:cNvPr>
          <p:cNvGrpSpPr/>
          <p:nvPr/>
        </p:nvGrpSpPr>
        <p:grpSpPr>
          <a:xfrm>
            <a:off x="2224038" y="3406082"/>
            <a:ext cx="584430" cy="584430"/>
            <a:chOff x="2987675" y="1182688"/>
            <a:chExt cx="762000" cy="762000"/>
          </a:xfrm>
        </p:grpSpPr>
        <p:sp>
          <p:nvSpPr>
            <p:cNvPr id="22" name="Rectangle: Rounded Corners 21">
              <a:extLst>
                <a:ext uri="{FF2B5EF4-FFF2-40B4-BE49-F238E27FC236}">
                  <a16:creationId xmlns:a16="http://schemas.microsoft.com/office/drawing/2014/main" id="{F9628D3E-CF7E-312A-B603-0840C4694A55}"/>
                </a:ext>
              </a:extLst>
            </p:cNvPr>
            <p:cNvSpPr/>
            <p:nvPr/>
          </p:nvSpPr>
          <p:spPr>
            <a:xfrm>
              <a:off x="2987675" y="1182688"/>
              <a:ext cx="762000" cy="762000"/>
            </a:xfrm>
            <a:prstGeom prst="round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Ubuntu"/>
                <a:ea typeface="+mn-ea"/>
                <a:cs typeface="+mn-cs"/>
              </a:endParaRPr>
            </a:p>
          </p:txBody>
        </p:sp>
        <p:sp>
          <p:nvSpPr>
            <p:cNvPr id="23" name="Freeform: Shape 22">
              <a:extLst>
                <a:ext uri="{FF2B5EF4-FFF2-40B4-BE49-F238E27FC236}">
                  <a16:creationId xmlns:a16="http://schemas.microsoft.com/office/drawing/2014/main" id="{B5E56AA6-05D6-C123-55C7-5AD280012BBB}"/>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Ubuntu"/>
                <a:ea typeface="+mn-ea"/>
                <a:cs typeface="+mn-cs"/>
              </a:endParaRPr>
            </a:p>
          </p:txBody>
        </p:sp>
      </p:grpSp>
      <p:grpSp>
        <p:nvGrpSpPr>
          <p:cNvPr id="24" name="Graphic 5">
            <a:extLst>
              <a:ext uri="{FF2B5EF4-FFF2-40B4-BE49-F238E27FC236}">
                <a16:creationId xmlns:a16="http://schemas.microsoft.com/office/drawing/2014/main" id="{53E56D28-C4D1-AD0D-4FF2-B4523604ED12}"/>
              </a:ext>
            </a:extLst>
          </p:cNvPr>
          <p:cNvGrpSpPr/>
          <p:nvPr/>
        </p:nvGrpSpPr>
        <p:grpSpPr>
          <a:xfrm>
            <a:off x="3207788" y="3399911"/>
            <a:ext cx="584430" cy="584430"/>
            <a:chOff x="2987675" y="1182688"/>
            <a:chExt cx="762000" cy="762000"/>
          </a:xfrm>
        </p:grpSpPr>
        <p:sp>
          <p:nvSpPr>
            <p:cNvPr id="25" name="Rectangle: Rounded Corners 24">
              <a:extLst>
                <a:ext uri="{FF2B5EF4-FFF2-40B4-BE49-F238E27FC236}">
                  <a16:creationId xmlns:a16="http://schemas.microsoft.com/office/drawing/2014/main" id="{B5E14312-BE2E-C399-A065-7A7E61AB6D17}"/>
                </a:ext>
              </a:extLst>
            </p:cNvPr>
            <p:cNvSpPr/>
            <p:nvPr/>
          </p:nvSpPr>
          <p:spPr>
            <a:xfrm>
              <a:off x="2987675" y="1182688"/>
              <a:ext cx="762000" cy="762000"/>
            </a:xfrm>
            <a:prstGeom prst="round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Ubuntu"/>
                <a:ea typeface="+mn-ea"/>
                <a:cs typeface="+mn-cs"/>
              </a:endParaRPr>
            </a:p>
          </p:txBody>
        </p:sp>
        <p:sp>
          <p:nvSpPr>
            <p:cNvPr id="26" name="Freeform: Shape 25">
              <a:extLst>
                <a:ext uri="{FF2B5EF4-FFF2-40B4-BE49-F238E27FC236}">
                  <a16:creationId xmlns:a16="http://schemas.microsoft.com/office/drawing/2014/main" id="{4947A469-DF7A-2DC9-4714-F11D85F4127B}"/>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Ubuntu"/>
                <a:ea typeface="+mn-ea"/>
                <a:cs typeface="+mn-cs"/>
              </a:endParaRPr>
            </a:p>
          </p:txBody>
        </p:sp>
      </p:grpSp>
      <p:grpSp>
        <p:nvGrpSpPr>
          <p:cNvPr id="27" name="Graphic 5">
            <a:extLst>
              <a:ext uri="{FF2B5EF4-FFF2-40B4-BE49-F238E27FC236}">
                <a16:creationId xmlns:a16="http://schemas.microsoft.com/office/drawing/2014/main" id="{05C4F207-1939-BB7E-AEAD-437C9F00F07C}"/>
              </a:ext>
            </a:extLst>
          </p:cNvPr>
          <p:cNvGrpSpPr/>
          <p:nvPr/>
        </p:nvGrpSpPr>
        <p:grpSpPr>
          <a:xfrm>
            <a:off x="4205873" y="3401907"/>
            <a:ext cx="584430" cy="584430"/>
            <a:chOff x="2987675" y="1182688"/>
            <a:chExt cx="762000" cy="762000"/>
          </a:xfrm>
        </p:grpSpPr>
        <p:sp>
          <p:nvSpPr>
            <p:cNvPr id="28" name="Rectangle: Rounded Corners 27">
              <a:extLst>
                <a:ext uri="{FF2B5EF4-FFF2-40B4-BE49-F238E27FC236}">
                  <a16:creationId xmlns:a16="http://schemas.microsoft.com/office/drawing/2014/main" id="{5787F002-B42C-2489-9575-56D51053B040}"/>
                </a:ext>
              </a:extLst>
            </p:cNvPr>
            <p:cNvSpPr/>
            <p:nvPr/>
          </p:nvSpPr>
          <p:spPr>
            <a:xfrm>
              <a:off x="2987675" y="1182688"/>
              <a:ext cx="762000" cy="762000"/>
            </a:xfrm>
            <a:prstGeom prst="roundRect">
              <a:avLst/>
            </a:prstGeom>
            <a:gradFill>
              <a:gsLst>
                <a:gs pos="0">
                  <a:srgbClr val="C8511B"/>
                </a:gs>
                <a:gs pos="50000">
                  <a:srgbClr val="E3750D"/>
                </a:gs>
                <a:gs pos="100000">
                  <a:srgbClr val="FF9900"/>
                </a:gs>
              </a:gsLst>
              <a:lin ang="18900000" scaled="1"/>
            </a:gra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Ubuntu"/>
                <a:ea typeface="+mn-ea"/>
                <a:cs typeface="+mn-cs"/>
              </a:endParaRPr>
            </a:p>
          </p:txBody>
        </p:sp>
        <p:sp>
          <p:nvSpPr>
            <p:cNvPr id="29" name="Freeform: Shape 28">
              <a:extLst>
                <a:ext uri="{FF2B5EF4-FFF2-40B4-BE49-F238E27FC236}">
                  <a16:creationId xmlns:a16="http://schemas.microsoft.com/office/drawing/2014/main" id="{29086ECA-8A66-4FC9-F8A5-2DA6C370F0D1}"/>
                </a:ext>
              </a:extLst>
            </p:cNvPr>
            <p:cNvSpPr/>
            <p:nvPr/>
          </p:nvSpPr>
          <p:spPr>
            <a:xfrm>
              <a:off x="3101975" y="1296988"/>
              <a:ext cx="533400" cy="533400"/>
            </a:xfrm>
            <a:custGeom>
              <a:avLst/>
              <a:gdLst>
                <a:gd name="connsiteX0" fmla="*/ 142875 w 533400"/>
                <a:gd name="connsiteY0" fmla="*/ 390525 h 533400"/>
                <a:gd name="connsiteX1" fmla="*/ 381000 w 533400"/>
                <a:gd name="connsiteY1" fmla="*/ 390525 h 533400"/>
                <a:gd name="connsiteX2" fmla="*/ 381000 w 533400"/>
                <a:gd name="connsiteY2" fmla="*/ 152400 h 533400"/>
                <a:gd name="connsiteX3" fmla="*/ 142875 w 533400"/>
                <a:gd name="connsiteY3" fmla="*/ 152400 h 533400"/>
                <a:gd name="connsiteX4" fmla="*/ 400050 w 533400"/>
                <a:gd name="connsiteY4" fmla="*/ 152400 h 533400"/>
                <a:gd name="connsiteX5" fmla="*/ 438150 w 533400"/>
                <a:gd name="connsiteY5" fmla="*/ 152400 h 533400"/>
                <a:gd name="connsiteX6" fmla="*/ 438150 w 533400"/>
                <a:gd name="connsiteY6" fmla="*/ 171450 h 533400"/>
                <a:gd name="connsiteX7" fmla="*/ 400050 w 533400"/>
                <a:gd name="connsiteY7" fmla="*/ 171450 h 533400"/>
                <a:gd name="connsiteX8" fmla="*/ 400050 w 533400"/>
                <a:gd name="connsiteY8" fmla="*/ 209550 h 533400"/>
                <a:gd name="connsiteX9" fmla="*/ 438150 w 533400"/>
                <a:gd name="connsiteY9" fmla="*/ 209550 h 533400"/>
                <a:gd name="connsiteX10" fmla="*/ 438150 w 533400"/>
                <a:gd name="connsiteY10" fmla="*/ 228600 h 533400"/>
                <a:gd name="connsiteX11" fmla="*/ 400050 w 533400"/>
                <a:gd name="connsiteY11" fmla="*/ 228600 h 533400"/>
                <a:gd name="connsiteX12" fmla="*/ 400050 w 533400"/>
                <a:gd name="connsiteY12" fmla="*/ 257175 h 533400"/>
                <a:gd name="connsiteX13" fmla="*/ 438150 w 533400"/>
                <a:gd name="connsiteY13" fmla="*/ 257175 h 533400"/>
                <a:gd name="connsiteX14" fmla="*/ 438150 w 533400"/>
                <a:gd name="connsiteY14" fmla="*/ 276225 h 533400"/>
                <a:gd name="connsiteX15" fmla="*/ 400050 w 533400"/>
                <a:gd name="connsiteY15" fmla="*/ 276225 h 533400"/>
                <a:gd name="connsiteX16" fmla="*/ 400050 w 533400"/>
                <a:gd name="connsiteY16" fmla="*/ 314325 h 533400"/>
                <a:gd name="connsiteX17" fmla="*/ 438150 w 533400"/>
                <a:gd name="connsiteY17" fmla="*/ 314325 h 533400"/>
                <a:gd name="connsiteX18" fmla="*/ 438150 w 533400"/>
                <a:gd name="connsiteY18" fmla="*/ 333375 h 533400"/>
                <a:gd name="connsiteX19" fmla="*/ 400050 w 533400"/>
                <a:gd name="connsiteY19" fmla="*/ 333375 h 533400"/>
                <a:gd name="connsiteX20" fmla="*/ 400050 w 533400"/>
                <a:gd name="connsiteY20" fmla="*/ 371475 h 533400"/>
                <a:gd name="connsiteX21" fmla="*/ 438150 w 533400"/>
                <a:gd name="connsiteY21" fmla="*/ 371475 h 533400"/>
                <a:gd name="connsiteX22" fmla="*/ 438150 w 533400"/>
                <a:gd name="connsiteY22" fmla="*/ 390525 h 533400"/>
                <a:gd name="connsiteX23" fmla="*/ 400050 w 533400"/>
                <a:gd name="connsiteY23" fmla="*/ 390525 h 533400"/>
                <a:gd name="connsiteX24" fmla="*/ 400050 w 533400"/>
                <a:gd name="connsiteY24" fmla="*/ 391820 h 533400"/>
                <a:gd name="connsiteX25" fmla="*/ 382295 w 533400"/>
                <a:gd name="connsiteY25" fmla="*/ 409575 h 533400"/>
                <a:gd name="connsiteX26" fmla="*/ 381000 w 533400"/>
                <a:gd name="connsiteY26" fmla="*/ 409575 h 533400"/>
                <a:gd name="connsiteX27" fmla="*/ 381000 w 533400"/>
                <a:gd name="connsiteY27" fmla="*/ 447675 h 533400"/>
                <a:gd name="connsiteX28" fmla="*/ 361950 w 533400"/>
                <a:gd name="connsiteY28" fmla="*/ 447675 h 533400"/>
                <a:gd name="connsiteX29" fmla="*/ 361950 w 533400"/>
                <a:gd name="connsiteY29" fmla="*/ 409575 h 533400"/>
                <a:gd name="connsiteX30" fmla="*/ 323850 w 533400"/>
                <a:gd name="connsiteY30" fmla="*/ 409575 h 533400"/>
                <a:gd name="connsiteX31" fmla="*/ 323850 w 533400"/>
                <a:gd name="connsiteY31" fmla="*/ 447675 h 533400"/>
                <a:gd name="connsiteX32" fmla="*/ 304800 w 533400"/>
                <a:gd name="connsiteY32" fmla="*/ 447675 h 533400"/>
                <a:gd name="connsiteX33" fmla="*/ 304800 w 533400"/>
                <a:gd name="connsiteY33" fmla="*/ 409575 h 533400"/>
                <a:gd name="connsiteX34" fmla="*/ 276225 w 533400"/>
                <a:gd name="connsiteY34" fmla="*/ 409575 h 533400"/>
                <a:gd name="connsiteX35" fmla="*/ 276225 w 533400"/>
                <a:gd name="connsiteY35" fmla="*/ 447675 h 533400"/>
                <a:gd name="connsiteX36" fmla="*/ 257175 w 533400"/>
                <a:gd name="connsiteY36" fmla="*/ 447675 h 533400"/>
                <a:gd name="connsiteX37" fmla="*/ 257175 w 533400"/>
                <a:gd name="connsiteY37" fmla="*/ 409575 h 533400"/>
                <a:gd name="connsiteX38" fmla="*/ 219075 w 533400"/>
                <a:gd name="connsiteY38" fmla="*/ 409575 h 533400"/>
                <a:gd name="connsiteX39" fmla="*/ 219075 w 533400"/>
                <a:gd name="connsiteY39" fmla="*/ 447675 h 533400"/>
                <a:gd name="connsiteX40" fmla="*/ 200025 w 533400"/>
                <a:gd name="connsiteY40" fmla="*/ 447675 h 533400"/>
                <a:gd name="connsiteX41" fmla="*/ 200025 w 533400"/>
                <a:gd name="connsiteY41" fmla="*/ 409575 h 533400"/>
                <a:gd name="connsiteX42" fmla="*/ 161925 w 533400"/>
                <a:gd name="connsiteY42" fmla="*/ 409575 h 533400"/>
                <a:gd name="connsiteX43" fmla="*/ 161925 w 533400"/>
                <a:gd name="connsiteY43" fmla="*/ 447675 h 533400"/>
                <a:gd name="connsiteX44" fmla="*/ 142875 w 533400"/>
                <a:gd name="connsiteY44" fmla="*/ 447675 h 533400"/>
                <a:gd name="connsiteX45" fmla="*/ 142875 w 533400"/>
                <a:gd name="connsiteY45" fmla="*/ 409575 h 533400"/>
                <a:gd name="connsiteX46" fmla="*/ 141580 w 533400"/>
                <a:gd name="connsiteY46" fmla="*/ 409575 h 533400"/>
                <a:gd name="connsiteX47" fmla="*/ 123825 w 533400"/>
                <a:gd name="connsiteY47" fmla="*/ 391820 h 533400"/>
                <a:gd name="connsiteX48" fmla="*/ 123825 w 533400"/>
                <a:gd name="connsiteY48" fmla="*/ 390525 h 533400"/>
                <a:gd name="connsiteX49" fmla="*/ 95250 w 533400"/>
                <a:gd name="connsiteY49" fmla="*/ 390525 h 533400"/>
                <a:gd name="connsiteX50" fmla="*/ 95250 w 533400"/>
                <a:gd name="connsiteY50" fmla="*/ 371475 h 533400"/>
                <a:gd name="connsiteX51" fmla="*/ 123825 w 533400"/>
                <a:gd name="connsiteY51" fmla="*/ 371475 h 533400"/>
                <a:gd name="connsiteX52" fmla="*/ 123825 w 533400"/>
                <a:gd name="connsiteY52" fmla="*/ 333375 h 533400"/>
                <a:gd name="connsiteX53" fmla="*/ 95250 w 533400"/>
                <a:gd name="connsiteY53" fmla="*/ 333375 h 533400"/>
                <a:gd name="connsiteX54" fmla="*/ 95250 w 533400"/>
                <a:gd name="connsiteY54" fmla="*/ 314325 h 533400"/>
                <a:gd name="connsiteX55" fmla="*/ 123825 w 533400"/>
                <a:gd name="connsiteY55" fmla="*/ 314325 h 533400"/>
                <a:gd name="connsiteX56" fmla="*/ 123825 w 533400"/>
                <a:gd name="connsiteY56" fmla="*/ 276225 h 533400"/>
                <a:gd name="connsiteX57" fmla="*/ 95250 w 533400"/>
                <a:gd name="connsiteY57" fmla="*/ 276225 h 533400"/>
                <a:gd name="connsiteX58" fmla="*/ 95250 w 533400"/>
                <a:gd name="connsiteY58" fmla="*/ 257175 h 533400"/>
                <a:gd name="connsiteX59" fmla="*/ 123825 w 533400"/>
                <a:gd name="connsiteY59" fmla="*/ 257175 h 533400"/>
                <a:gd name="connsiteX60" fmla="*/ 123825 w 533400"/>
                <a:gd name="connsiteY60" fmla="*/ 228600 h 533400"/>
                <a:gd name="connsiteX61" fmla="*/ 95250 w 533400"/>
                <a:gd name="connsiteY61" fmla="*/ 228600 h 533400"/>
                <a:gd name="connsiteX62" fmla="*/ 95250 w 533400"/>
                <a:gd name="connsiteY62" fmla="*/ 209550 h 533400"/>
                <a:gd name="connsiteX63" fmla="*/ 123825 w 533400"/>
                <a:gd name="connsiteY63" fmla="*/ 209550 h 533400"/>
                <a:gd name="connsiteX64" fmla="*/ 123825 w 533400"/>
                <a:gd name="connsiteY64" fmla="*/ 171450 h 533400"/>
                <a:gd name="connsiteX65" fmla="*/ 95250 w 533400"/>
                <a:gd name="connsiteY65" fmla="*/ 171450 h 533400"/>
                <a:gd name="connsiteX66" fmla="*/ 95250 w 533400"/>
                <a:gd name="connsiteY66" fmla="*/ 152400 h 533400"/>
                <a:gd name="connsiteX67" fmla="*/ 123825 w 533400"/>
                <a:gd name="connsiteY67" fmla="*/ 152400 h 533400"/>
                <a:gd name="connsiteX68" fmla="*/ 123825 w 533400"/>
                <a:gd name="connsiteY68" fmla="*/ 151105 h 533400"/>
                <a:gd name="connsiteX69" fmla="*/ 141580 w 533400"/>
                <a:gd name="connsiteY69" fmla="*/ 133350 h 533400"/>
                <a:gd name="connsiteX70" fmla="*/ 142875 w 533400"/>
                <a:gd name="connsiteY70" fmla="*/ 133350 h 533400"/>
                <a:gd name="connsiteX71" fmla="*/ 142875 w 533400"/>
                <a:gd name="connsiteY71" fmla="*/ 95250 h 533400"/>
                <a:gd name="connsiteX72" fmla="*/ 161925 w 533400"/>
                <a:gd name="connsiteY72" fmla="*/ 95250 h 533400"/>
                <a:gd name="connsiteX73" fmla="*/ 161925 w 533400"/>
                <a:gd name="connsiteY73" fmla="*/ 133350 h 533400"/>
                <a:gd name="connsiteX74" fmla="*/ 200025 w 533400"/>
                <a:gd name="connsiteY74" fmla="*/ 133350 h 533400"/>
                <a:gd name="connsiteX75" fmla="*/ 200025 w 533400"/>
                <a:gd name="connsiteY75" fmla="*/ 95250 h 533400"/>
                <a:gd name="connsiteX76" fmla="*/ 219075 w 533400"/>
                <a:gd name="connsiteY76" fmla="*/ 95250 h 533400"/>
                <a:gd name="connsiteX77" fmla="*/ 219075 w 533400"/>
                <a:gd name="connsiteY77" fmla="*/ 133350 h 533400"/>
                <a:gd name="connsiteX78" fmla="*/ 257175 w 533400"/>
                <a:gd name="connsiteY78" fmla="*/ 133350 h 533400"/>
                <a:gd name="connsiteX79" fmla="*/ 257175 w 533400"/>
                <a:gd name="connsiteY79" fmla="*/ 95250 h 533400"/>
                <a:gd name="connsiteX80" fmla="*/ 276225 w 533400"/>
                <a:gd name="connsiteY80" fmla="*/ 95250 h 533400"/>
                <a:gd name="connsiteX81" fmla="*/ 276225 w 533400"/>
                <a:gd name="connsiteY81" fmla="*/ 133350 h 533400"/>
                <a:gd name="connsiteX82" fmla="*/ 304800 w 533400"/>
                <a:gd name="connsiteY82" fmla="*/ 133350 h 533400"/>
                <a:gd name="connsiteX83" fmla="*/ 304800 w 533400"/>
                <a:gd name="connsiteY83" fmla="*/ 95250 h 533400"/>
                <a:gd name="connsiteX84" fmla="*/ 323850 w 533400"/>
                <a:gd name="connsiteY84" fmla="*/ 95250 h 533400"/>
                <a:gd name="connsiteX85" fmla="*/ 323850 w 533400"/>
                <a:gd name="connsiteY85" fmla="*/ 133350 h 533400"/>
                <a:gd name="connsiteX86" fmla="*/ 361950 w 533400"/>
                <a:gd name="connsiteY86" fmla="*/ 133350 h 533400"/>
                <a:gd name="connsiteX87" fmla="*/ 361950 w 533400"/>
                <a:gd name="connsiteY87" fmla="*/ 95250 h 533400"/>
                <a:gd name="connsiteX88" fmla="*/ 381000 w 533400"/>
                <a:gd name="connsiteY88" fmla="*/ 95250 h 533400"/>
                <a:gd name="connsiteX89" fmla="*/ 381000 w 533400"/>
                <a:gd name="connsiteY89" fmla="*/ 133350 h 533400"/>
                <a:gd name="connsiteX90" fmla="*/ 382295 w 533400"/>
                <a:gd name="connsiteY90" fmla="*/ 133350 h 533400"/>
                <a:gd name="connsiteX91" fmla="*/ 400050 w 533400"/>
                <a:gd name="connsiteY91" fmla="*/ 151105 h 533400"/>
                <a:gd name="connsiteX92" fmla="*/ 276225 w 533400"/>
                <a:gd name="connsiteY92" fmla="*/ 513169 h 533400"/>
                <a:gd name="connsiteX93" fmla="*/ 275044 w 533400"/>
                <a:gd name="connsiteY93" fmla="*/ 514350 h 533400"/>
                <a:gd name="connsiteX94" fmla="*/ 20231 w 533400"/>
                <a:gd name="connsiteY94" fmla="*/ 514350 h 533400"/>
                <a:gd name="connsiteX95" fmla="*/ 19050 w 533400"/>
                <a:gd name="connsiteY95" fmla="*/ 513169 h 533400"/>
                <a:gd name="connsiteX96" fmla="*/ 19050 w 533400"/>
                <a:gd name="connsiteY96" fmla="*/ 258356 h 533400"/>
                <a:gd name="connsiteX97" fmla="*/ 20231 w 533400"/>
                <a:gd name="connsiteY97" fmla="*/ 257175 h 533400"/>
                <a:gd name="connsiteX98" fmla="*/ 76200 w 533400"/>
                <a:gd name="connsiteY98" fmla="*/ 257175 h 533400"/>
                <a:gd name="connsiteX99" fmla="*/ 76200 w 533400"/>
                <a:gd name="connsiteY99" fmla="*/ 238125 h 533400"/>
                <a:gd name="connsiteX100" fmla="*/ 20231 w 533400"/>
                <a:gd name="connsiteY100" fmla="*/ 238125 h 533400"/>
                <a:gd name="connsiteX101" fmla="*/ 0 w 533400"/>
                <a:gd name="connsiteY101" fmla="*/ 258356 h 533400"/>
                <a:gd name="connsiteX102" fmla="*/ 0 w 533400"/>
                <a:gd name="connsiteY102" fmla="*/ 513169 h 533400"/>
                <a:gd name="connsiteX103" fmla="*/ 20231 w 533400"/>
                <a:gd name="connsiteY103" fmla="*/ 533400 h 533400"/>
                <a:gd name="connsiteX104" fmla="*/ 275044 w 533400"/>
                <a:gd name="connsiteY104" fmla="*/ 533400 h 533400"/>
                <a:gd name="connsiteX105" fmla="*/ 295275 w 533400"/>
                <a:gd name="connsiteY105" fmla="*/ 513169 h 533400"/>
                <a:gd name="connsiteX106" fmla="*/ 295275 w 533400"/>
                <a:gd name="connsiteY106" fmla="*/ 466725 h 533400"/>
                <a:gd name="connsiteX107" fmla="*/ 276225 w 533400"/>
                <a:gd name="connsiteY107" fmla="*/ 466725 h 533400"/>
                <a:gd name="connsiteX108" fmla="*/ 533400 w 533400"/>
                <a:gd name="connsiteY108" fmla="*/ 20231 h 533400"/>
                <a:gd name="connsiteX109" fmla="*/ 533400 w 533400"/>
                <a:gd name="connsiteY109" fmla="*/ 275044 h 533400"/>
                <a:gd name="connsiteX110" fmla="*/ 513169 w 533400"/>
                <a:gd name="connsiteY110" fmla="*/ 295275 h 533400"/>
                <a:gd name="connsiteX111" fmla="*/ 457200 w 533400"/>
                <a:gd name="connsiteY111" fmla="*/ 295275 h 533400"/>
                <a:gd name="connsiteX112" fmla="*/ 457200 w 533400"/>
                <a:gd name="connsiteY112" fmla="*/ 276225 h 533400"/>
                <a:gd name="connsiteX113" fmla="*/ 513169 w 533400"/>
                <a:gd name="connsiteY113" fmla="*/ 276225 h 533400"/>
                <a:gd name="connsiteX114" fmla="*/ 514350 w 533400"/>
                <a:gd name="connsiteY114" fmla="*/ 275044 h 533400"/>
                <a:gd name="connsiteX115" fmla="*/ 514350 w 533400"/>
                <a:gd name="connsiteY115" fmla="*/ 20231 h 533400"/>
                <a:gd name="connsiteX116" fmla="*/ 513169 w 533400"/>
                <a:gd name="connsiteY116" fmla="*/ 19050 h 533400"/>
                <a:gd name="connsiteX117" fmla="*/ 258356 w 533400"/>
                <a:gd name="connsiteY117" fmla="*/ 19050 h 533400"/>
                <a:gd name="connsiteX118" fmla="*/ 257175 w 533400"/>
                <a:gd name="connsiteY118" fmla="*/ 20231 h 533400"/>
                <a:gd name="connsiteX119" fmla="*/ 257175 w 533400"/>
                <a:gd name="connsiteY119" fmla="*/ 76200 h 533400"/>
                <a:gd name="connsiteX120" fmla="*/ 238125 w 533400"/>
                <a:gd name="connsiteY120" fmla="*/ 76200 h 533400"/>
                <a:gd name="connsiteX121" fmla="*/ 238125 w 533400"/>
                <a:gd name="connsiteY121" fmla="*/ 20231 h 533400"/>
                <a:gd name="connsiteX122" fmla="*/ 258356 w 533400"/>
                <a:gd name="connsiteY122" fmla="*/ 0 h 533400"/>
                <a:gd name="connsiteX123" fmla="*/ 513169 w 533400"/>
                <a:gd name="connsiteY123" fmla="*/ 0 h 533400"/>
                <a:gd name="connsiteX124" fmla="*/ 533400 w 533400"/>
                <a:gd name="connsiteY124" fmla="*/ 2023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400" h="533400">
                  <a:moveTo>
                    <a:pt x="142875" y="390525"/>
                  </a:moveTo>
                  <a:lnTo>
                    <a:pt x="381000" y="390525"/>
                  </a:lnTo>
                  <a:lnTo>
                    <a:pt x="381000" y="152400"/>
                  </a:lnTo>
                  <a:lnTo>
                    <a:pt x="142875" y="152400"/>
                  </a:lnTo>
                  <a:close/>
                  <a:moveTo>
                    <a:pt x="400050" y="152400"/>
                  </a:moveTo>
                  <a:lnTo>
                    <a:pt x="438150" y="152400"/>
                  </a:lnTo>
                  <a:lnTo>
                    <a:pt x="438150" y="171450"/>
                  </a:lnTo>
                  <a:lnTo>
                    <a:pt x="400050" y="171450"/>
                  </a:lnTo>
                  <a:lnTo>
                    <a:pt x="400050" y="209550"/>
                  </a:lnTo>
                  <a:lnTo>
                    <a:pt x="438150" y="209550"/>
                  </a:lnTo>
                  <a:lnTo>
                    <a:pt x="438150" y="228600"/>
                  </a:lnTo>
                  <a:lnTo>
                    <a:pt x="400050" y="228600"/>
                  </a:lnTo>
                  <a:lnTo>
                    <a:pt x="400050" y="257175"/>
                  </a:lnTo>
                  <a:lnTo>
                    <a:pt x="438150" y="257175"/>
                  </a:lnTo>
                  <a:lnTo>
                    <a:pt x="438150" y="276225"/>
                  </a:lnTo>
                  <a:lnTo>
                    <a:pt x="400050" y="276225"/>
                  </a:lnTo>
                  <a:lnTo>
                    <a:pt x="400050" y="314325"/>
                  </a:lnTo>
                  <a:lnTo>
                    <a:pt x="438150" y="314325"/>
                  </a:lnTo>
                  <a:lnTo>
                    <a:pt x="438150" y="333375"/>
                  </a:lnTo>
                  <a:lnTo>
                    <a:pt x="400050" y="333375"/>
                  </a:lnTo>
                  <a:lnTo>
                    <a:pt x="400050" y="371475"/>
                  </a:lnTo>
                  <a:lnTo>
                    <a:pt x="438150" y="371475"/>
                  </a:lnTo>
                  <a:lnTo>
                    <a:pt x="438150" y="390525"/>
                  </a:lnTo>
                  <a:lnTo>
                    <a:pt x="400050" y="390525"/>
                  </a:lnTo>
                  <a:lnTo>
                    <a:pt x="400050" y="391820"/>
                  </a:lnTo>
                  <a:cubicBezTo>
                    <a:pt x="400050" y="401612"/>
                    <a:pt x="392087" y="409575"/>
                    <a:pt x="382295" y="409575"/>
                  </a:cubicBezTo>
                  <a:lnTo>
                    <a:pt x="381000" y="409575"/>
                  </a:lnTo>
                  <a:lnTo>
                    <a:pt x="381000" y="447675"/>
                  </a:lnTo>
                  <a:lnTo>
                    <a:pt x="361950" y="447675"/>
                  </a:lnTo>
                  <a:lnTo>
                    <a:pt x="361950" y="409575"/>
                  </a:lnTo>
                  <a:lnTo>
                    <a:pt x="323850" y="409575"/>
                  </a:lnTo>
                  <a:lnTo>
                    <a:pt x="323850" y="447675"/>
                  </a:lnTo>
                  <a:lnTo>
                    <a:pt x="304800" y="447675"/>
                  </a:lnTo>
                  <a:lnTo>
                    <a:pt x="304800" y="409575"/>
                  </a:lnTo>
                  <a:lnTo>
                    <a:pt x="276225" y="409575"/>
                  </a:lnTo>
                  <a:lnTo>
                    <a:pt x="276225" y="447675"/>
                  </a:lnTo>
                  <a:lnTo>
                    <a:pt x="257175" y="447675"/>
                  </a:lnTo>
                  <a:lnTo>
                    <a:pt x="257175" y="409575"/>
                  </a:lnTo>
                  <a:lnTo>
                    <a:pt x="219075" y="409575"/>
                  </a:lnTo>
                  <a:lnTo>
                    <a:pt x="219075" y="447675"/>
                  </a:lnTo>
                  <a:lnTo>
                    <a:pt x="200025" y="447675"/>
                  </a:lnTo>
                  <a:lnTo>
                    <a:pt x="200025" y="409575"/>
                  </a:lnTo>
                  <a:lnTo>
                    <a:pt x="161925" y="409575"/>
                  </a:lnTo>
                  <a:lnTo>
                    <a:pt x="161925" y="447675"/>
                  </a:lnTo>
                  <a:lnTo>
                    <a:pt x="142875" y="447675"/>
                  </a:lnTo>
                  <a:lnTo>
                    <a:pt x="142875" y="409575"/>
                  </a:lnTo>
                  <a:lnTo>
                    <a:pt x="141580" y="409575"/>
                  </a:lnTo>
                  <a:cubicBezTo>
                    <a:pt x="131788" y="409575"/>
                    <a:pt x="123825" y="401612"/>
                    <a:pt x="123825" y="391820"/>
                  </a:cubicBezTo>
                  <a:lnTo>
                    <a:pt x="123825" y="390525"/>
                  </a:lnTo>
                  <a:lnTo>
                    <a:pt x="95250" y="390525"/>
                  </a:lnTo>
                  <a:lnTo>
                    <a:pt x="95250" y="371475"/>
                  </a:lnTo>
                  <a:lnTo>
                    <a:pt x="123825" y="371475"/>
                  </a:lnTo>
                  <a:lnTo>
                    <a:pt x="123825" y="333375"/>
                  </a:lnTo>
                  <a:lnTo>
                    <a:pt x="95250" y="333375"/>
                  </a:lnTo>
                  <a:lnTo>
                    <a:pt x="95250" y="314325"/>
                  </a:lnTo>
                  <a:lnTo>
                    <a:pt x="123825" y="314325"/>
                  </a:lnTo>
                  <a:lnTo>
                    <a:pt x="123825" y="276225"/>
                  </a:lnTo>
                  <a:lnTo>
                    <a:pt x="95250" y="276225"/>
                  </a:lnTo>
                  <a:lnTo>
                    <a:pt x="95250" y="257175"/>
                  </a:lnTo>
                  <a:lnTo>
                    <a:pt x="123825" y="257175"/>
                  </a:lnTo>
                  <a:lnTo>
                    <a:pt x="123825" y="228600"/>
                  </a:lnTo>
                  <a:lnTo>
                    <a:pt x="95250" y="228600"/>
                  </a:lnTo>
                  <a:lnTo>
                    <a:pt x="95250" y="209550"/>
                  </a:lnTo>
                  <a:lnTo>
                    <a:pt x="123825" y="209550"/>
                  </a:lnTo>
                  <a:lnTo>
                    <a:pt x="123825" y="171450"/>
                  </a:lnTo>
                  <a:lnTo>
                    <a:pt x="95250" y="171450"/>
                  </a:lnTo>
                  <a:lnTo>
                    <a:pt x="95250" y="152400"/>
                  </a:lnTo>
                  <a:lnTo>
                    <a:pt x="123825" y="152400"/>
                  </a:lnTo>
                  <a:lnTo>
                    <a:pt x="123825" y="151105"/>
                  </a:lnTo>
                  <a:cubicBezTo>
                    <a:pt x="123825" y="141313"/>
                    <a:pt x="131788" y="133350"/>
                    <a:pt x="141580" y="133350"/>
                  </a:cubicBezTo>
                  <a:lnTo>
                    <a:pt x="142875" y="133350"/>
                  </a:lnTo>
                  <a:lnTo>
                    <a:pt x="142875" y="95250"/>
                  </a:lnTo>
                  <a:lnTo>
                    <a:pt x="161925" y="95250"/>
                  </a:lnTo>
                  <a:lnTo>
                    <a:pt x="161925" y="133350"/>
                  </a:lnTo>
                  <a:lnTo>
                    <a:pt x="200025" y="133350"/>
                  </a:lnTo>
                  <a:lnTo>
                    <a:pt x="200025" y="95250"/>
                  </a:lnTo>
                  <a:lnTo>
                    <a:pt x="219075" y="95250"/>
                  </a:lnTo>
                  <a:lnTo>
                    <a:pt x="219075" y="133350"/>
                  </a:lnTo>
                  <a:lnTo>
                    <a:pt x="257175" y="133350"/>
                  </a:lnTo>
                  <a:lnTo>
                    <a:pt x="257175" y="95250"/>
                  </a:lnTo>
                  <a:lnTo>
                    <a:pt x="276225" y="95250"/>
                  </a:lnTo>
                  <a:lnTo>
                    <a:pt x="276225" y="133350"/>
                  </a:lnTo>
                  <a:lnTo>
                    <a:pt x="304800" y="133350"/>
                  </a:lnTo>
                  <a:lnTo>
                    <a:pt x="304800" y="95250"/>
                  </a:lnTo>
                  <a:lnTo>
                    <a:pt x="323850" y="95250"/>
                  </a:lnTo>
                  <a:lnTo>
                    <a:pt x="323850" y="133350"/>
                  </a:lnTo>
                  <a:lnTo>
                    <a:pt x="361950" y="133350"/>
                  </a:lnTo>
                  <a:lnTo>
                    <a:pt x="361950" y="95250"/>
                  </a:lnTo>
                  <a:lnTo>
                    <a:pt x="381000" y="95250"/>
                  </a:lnTo>
                  <a:lnTo>
                    <a:pt x="381000" y="133350"/>
                  </a:lnTo>
                  <a:lnTo>
                    <a:pt x="382295" y="133350"/>
                  </a:lnTo>
                  <a:cubicBezTo>
                    <a:pt x="392087" y="133350"/>
                    <a:pt x="400050" y="141313"/>
                    <a:pt x="400050" y="151105"/>
                  </a:cubicBezTo>
                  <a:close/>
                  <a:moveTo>
                    <a:pt x="276225" y="513169"/>
                  </a:moveTo>
                  <a:cubicBezTo>
                    <a:pt x="276225" y="513817"/>
                    <a:pt x="275692" y="514350"/>
                    <a:pt x="275044" y="514350"/>
                  </a:cubicBezTo>
                  <a:lnTo>
                    <a:pt x="20231" y="514350"/>
                  </a:lnTo>
                  <a:cubicBezTo>
                    <a:pt x="19583" y="514350"/>
                    <a:pt x="19050" y="513817"/>
                    <a:pt x="19050" y="513169"/>
                  </a:cubicBezTo>
                  <a:lnTo>
                    <a:pt x="19050" y="258356"/>
                  </a:lnTo>
                  <a:cubicBezTo>
                    <a:pt x="19050" y="257708"/>
                    <a:pt x="19583" y="257175"/>
                    <a:pt x="20231" y="257175"/>
                  </a:cubicBezTo>
                  <a:lnTo>
                    <a:pt x="76200" y="257175"/>
                  </a:lnTo>
                  <a:lnTo>
                    <a:pt x="76200" y="238125"/>
                  </a:lnTo>
                  <a:lnTo>
                    <a:pt x="20231" y="238125"/>
                  </a:lnTo>
                  <a:cubicBezTo>
                    <a:pt x="9075" y="238125"/>
                    <a:pt x="0" y="247200"/>
                    <a:pt x="0" y="258356"/>
                  </a:cubicBezTo>
                  <a:lnTo>
                    <a:pt x="0" y="513169"/>
                  </a:lnTo>
                  <a:cubicBezTo>
                    <a:pt x="0" y="524325"/>
                    <a:pt x="9075" y="533400"/>
                    <a:pt x="20231" y="533400"/>
                  </a:cubicBezTo>
                  <a:lnTo>
                    <a:pt x="275044" y="533400"/>
                  </a:lnTo>
                  <a:cubicBezTo>
                    <a:pt x="286200" y="533400"/>
                    <a:pt x="295275" y="524325"/>
                    <a:pt x="295275" y="513169"/>
                  </a:cubicBezTo>
                  <a:lnTo>
                    <a:pt x="295275" y="466725"/>
                  </a:lnTo>
                  <a:lnTo>
                    <a:pt x="276225" y="466725"/>
                  </a:lnTo>
                  <a:close/>
                  <a:moveTo>
                    <a:pt x="533400" y="20231"/>
                  </a:moveTo>
                  <a:lnTo>
                    <a:pt x="533400" y="275044"/>
                  </a:lnTo>
                  <a:cubicBezTo>
                    <a:pt x="533400" y="286200"/>
                    <a:pt x="524325" y="295275"/>
                    <a:pt x="513169" y="295275"/>
                  </a:cubicBezTo>
                  <a:lnTo>
                    <a:pt x="457200" y="295275"/>
                  </a:lnTo>
                  <a:lnTo>
                    <a:pt x="457200" y="276225"/>
                  </a:lnTo>
                  <a:lnTo>
                    <a:pt x="513169" y="276225"/>
                  </a:lnTo>
                  <a:cubicBezTo>
                    <a:pt x="513817" y="276225"/>
                    <a:pt x="514350" y="275692"/>
                    <a:pt x="514350" y="275044"/>
                  </a:cubicBezTo>
                  <a:lnTo>
                    <a:pt x="514350" y="20231"/>
                  </a:lnTo>
                  <a:cubicBezTo>
                    <a:pt x="514350" y="19583"/>
                    <a:pt x="513817" y="19050"/>
                    <a:pt x="513169" y="19050"/>
                  </a:cubicBezTo>
                  <a:lnTo>
                    <a:pt x="258356" y="19050"/>
                  </a:lnTo>
                  <a:cubicBezTo>
                    <a:pt x="257708" y="19050"/>
                    <a:pt x="257175" y="19583"/>
                    <a:pt x="257175" y="20231"/>
                  </a:cubicBezTo>
                  <a:lnTo>
                    <a:pt x="257175" y="76200"/>
                  </a:lnTo>
                  <a:lnTo>
                    <a:pt x="238125" y="76200"/>
                  </a:lnTo>
                  <a:lnTo>
                    <a:pt x="238125" y="20231"/>
                  </a:lnTo>
                  <a:cubicBezTo>
                    <a:pt x="238125" y="9075"/>
                    <a:pt x="247200" y="0"/>
                    <a:pt x="258356" y="0"/>
                  </a:cubicBezTo>
                  <a:lnTo>
                    <a:pt x="513169" y="0"/>
                  </a:lnTo>
                  <a:cubicBezTo>
                    <a:pt x="524325" y="0"/>
                    <a:pt x="533400" y="9075"/>
                    <a:pt x="533400" y="20231"/>
                  </a:cubicBezTo>
                  <a:close/>
                </a:path>
              </a:pathLst>
            </a:custGeom>
            <a:solidFill>
              <a:srgbClr val="FFFFFF"/>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Ubuntu"/>
                <a:ea typeface="+mn-ea"/>
                <a:cs typeface="+mn-cs"/>
              </a:endParaRPr>
            </a:p>
          </p:txBody>
        </p:sp>
      </p:grpSp>
      <p:cxnSp>
        <p:nvCxnSpPr>
          <p:cNvPr id="30" name="Straight Arrow Connector 29">
            <a:extLst>
              <a:ext uri="{FF2B5EF4-FFF2-40B4-BE49-F238E27FC236}">
                <a16:creationId xmlns:a16="http://schemas.microsoft.com/office/drawing/2014/main" id="{8EB5FF2C-5A1B-4B15-5069-88C4254D5C04}"/>
              </a:ext>
            </a:extLst>
          </p:cNvPr>
          <p:cNvCxnSpPr>
            <a:cxnSpLocks/>
          </p:cNvCxnSpPr>
          <p:nvPr/>
        </p:nvCxnSpPr>
        <p:spPr>
          <a:xfrm>
            <a:off x="5365387" y="3710500"/>
            <a:ext cx="1157874" cy="0"/>
          </a:xfrm>
          <a:prstGeom prst="straightConnector1">
            <a:avLst/>
          </a:prstGeom>
          <a:ln w="1905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95F008-E1A1-768B-8EEC-76891927F67F}"/>
              </a:ext>
            </a:extLst>
          </p:cNvPr>
          <p:cNvCxnSpPr>
            <a:cxnSpLocks/>
          </p:cNvCxnSpPr>
          <p:nvPr/>
        </p:nvCxnSpPr>
        <p:spPr>
          <a:xfrm>
            <a:off x="8318940" y="3710500"/>
            <a:ext cx="1388381" cy="0"/>
          </a:xfrm>
          <a:prstGeom prst="straightConnector1">
            <a:avLst/>
          </a:prstGeom>
          <a:ln w="1905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D96EB938-5E16-C2D6-DC29-EA1024F3F106}"/>
              </a:ext>
            </a:extLst>
          </p:cNvPr>
          <p:cNvGrpSpPr/>
          <p:nvPr/>
        </p:nvGrpSpPr>
        <p:grpSpPr>
          <a:xfrm>
            <a:off x="6794405" y="3074624"/>
            <a:ext cx="1271752" cy="1271752"/>
            <a:chOff x="6765663" y="4660355"/>
            <a:chExt cx="1271752" cy="1271752"/>
          </a:xfrm>
        </p:grpSpPr>
        <p:sp>
          <p:nvSpPr>
            <p:cNvPr id="31" name="Oval 30">
              <a:extLst>
                <a:ext uri="{FF2B5EF4-FFF2-40B4-BE49-F238E27FC236}">
                  <a16:creationId xmlns:a16="http://schemas.microsoft.com/office/drawing/2014/main" id="{0BF8F866-E2EF-B27F-B25D-F456E723EA8B}"/>
                </a:ext>
              </a:extLst>
            </p:cNvPr>
            <p:cNvSpPr/>
            <p:nvPr/>
          </p:nvSpPr>
          <p:spPr>
            <a:xfrm>
              <a:off x="6765663" y="4660355"/>
              <a:ext cx="1271752" cy="1271752"/>
            </a:xfrm>
            <a:prstGeom prst="ellipse">
              <a:avLst/>
            </a:prstGeom>
            <a:gradFill flip="none" rotWithShape="1">
              <a:gsLst>
                <a:gs pos="0">
                  <a:srgbClr val="3566F1"/>
                </a:gs>
                <a:gs pos="100000">
                  <a:schemeClr val="accent6"/>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buntu"/>
                <a:ea typeface="+mn-ea"/>
                <a:cs typeface="+mn-cs"/>
              </a:endParaRPr>
            </a:p>
          </p:txBody>
        </p:sp>
        <p:pic>
          <p:nvPicPr>
            <p:cNvPr id="33" name="Graphic 32">
              <a:extLst>
                <a:ext uri="{FF2B5EF4-FFF2-40B4-BE49-F238E27FC236}">
                  <a16:creationId xmlns:a16="http://schemas.microsoft.com/office/drawing/2014/main" id="{972B297D-D858-A79E-E1A9-202CBAB1C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5789" y="5073307"/>
              <a:ext cx="571500" cy="571500"/>
            </a:xfrm>
            <a:prstGeom prst="rect">
              <a:avLst/>
            </a:prstGeom>
          </p:spPr>
        </p:pic>
      </p:grpSp>
      <p:grpSp>
        <p:nvGrpSpPr>
          <p:cNvPr id="38" name="Group 37">
            <a:extLst>
              <a:ext uri="{FF2B5EF4-FFF2-40B4-BE49-F238E27FC236}">
                <a16:creationId xmlns:a16="http://schemas.microsoft.com/office/drawing/2014/main" id="{100634E8-EA92-1356-00C1-FB453ADDB2A2}"/>
              </a:ext>
            </a:extLst>
          </p:cNvPr>
          <p:cNvGrpSpPr/>
          <p:nvPr/>
        </p:nvGrpSpPr>
        <p:grpSpPr>
          <a:xfrm>
            <a:off x="9883022" y="3071716"/>
            <a:ext cx="1271741" cy="1271741"/>
            <a:chOff x="9952470" y="4657447"/>
            <a:chExt cx="1271741" cy="1271741"/>
          </a:xfrm>
        </p:grpSpPr>
        <p:sp>
          <p:nvSpPr>
            <p:cNvPr id="35" name="Oval 34">
              <a:extLst>
                <a:ext uri="{FF2B5EF4-FFF2-40B4-BE49-F238E27FC236}">
                  <a16:creationId xmlns:a16="http://schemas.microsoft.com/office/drawing/2014/main" id="{D2818EA7-77A2-D93C-757A-3B92534C5BF5}"/>
                </a:ext>
              </a:extLst>
            </p:cNvPr>
            <p:cNvSpPr/>
            <p:nvPr/>
          </p:nvSpPr>
          <p:spPr>
            <a:xfrm>
              <a:off x="9952470" y="4657447"/>
              <a:ext cx="1271741" cy="1271741"/>
            </a:xfrm>
            <a:prstGeom prst="ellipse">
              <a:avLst/>
            </a:prstGeom>
            <a:gradFill flip="none" rotWithShape="1">
              <a:gsLst>
                <a:gs pos="0">
                  <a:srgbClr val="1F986D"/>
                </a:gs>
                <a:gs pos="100000">
                  <a:srgbClr val="8EF5B5"/>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buntu"/>
                <a:ea typeface="+mn-ea"/>
                <a:cs typeface="+mn-cs"/>
              </a:endParaRPr>
            </a:p>
          </p:txBody>
        </p:sp>
        <p:pic>
          <p:nvPicPr>
            <p:cNvPr id="37" name="Graphic 36">
              <a:extLst>
                <a:ext uri="{FF2B5EF4-FFF2-40B4-BE49-F238E27FC236}">
                  <a16:creationId xmlns:a16="http://schemas.microsoft.com/office/drawing/2014/main" id="{2911DC9D-D0A3-AD2D-1D25-47DE598AC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49122" y="4929478"/>
              <a:ext cx="678436" cy="678436"/>
            </a:xfrm>
            <a:prstGeom prst="rect">
              <a:avLst/>
            </a:prstGeom>
          </p:spPr>
        </p:pic>
      </p:grpSp>
      <p:sp>
        <p:nvSpPr>
          <p:cNvPr id="39" name="TextBox 38">
            <a:extLst>
              <a:ext uri="{FF2B5EF4-FFF2-40B4-BE49-F238E27FC236}">
                <a16:creationId xmlns:a16="http://schemas.microsoft.com/office/drawing/2014/main" id="{6E97F347-734B-F810-2E10-FC31572515FA}"/>
              </a:ext>
            </a:extLst>
          </p:cNvPr>
          <p:cNvSpPr txBox="1"/>
          <p:nvPr/>
        </p:nvSpPr>
        <p:spPr>
          <a:xfrm>
            <a:off x="6736986" y="4447329"/>
            <a:ext cx="13865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Ubuntu"/>
                <a:ea typeface="+mn-ea"/>
                <a:cs typeface="+mn-cs"/>
              </a:rPr>
              <a:t>Web App</a:t>
            </a:r>
            <a:endParaRPr kumimoji="0" lang="en-IN" sz="1800" b="0" i="0" u="none" strike="noStrike" kern="1200" cap="none" spc="0" normalizeH="0" baseline="0" noProof="0" dirty="0">
              <a:ln>
                <a:noFill/>
              </a:ln>
              <a:solidFill>
                <a:prstClr val="black">
                  <a:lumMod val="50000"/>
                  <a:lumOff val="50000"/>
                </a:prstClr>
              </a:solidFill>
              <a:effectLst/>
              <a:uLnTx/>
              <a:uFillTx/>
              <a:latin typeface="Ubuntu"/>
              <a:ea typeface="+mn-ea"/>
              <a:cs typeface="+mn-cs"/>
            </a:endParaRPr>
          </a:p>
        </p:txBody>
      </p:sp>
      <p:sp>
        <p:nvSpPr>
          <p:cNvPr id="40" name="TextBox 39">
            <a:extLst>
              <a:ext uri="{FF2B5EF4-FFF2-40B4-BE49-F238E27FC236}">
                <a16:creationId xmlns:a16="http://schemas.microsoft.com/office/drawing/2014/main" id="{80727767-EB3B-1ABF-69BA-10791F482FDC}"/>
              </a:ext>
            </a:extLst>
          </p:cNvPr>
          <p:cNvSpPr txBox="1"/>
          <p:nvPr/>
        </p:nvSpPr>
        <p:spPr>
          <a:xfrm>
            <a:off x="9963744" y="4447329"/>
            <a:ext cx="11102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Ubuntu"/>
                <a:ea typeface="+mn-ea"/>
                <a:cs typeface="+mn-cs"/>
              </a:rPr>
              <a:t>Traffic</a:t>
            </a:r>
            <a:endParaRPr kumimoji="0" lang="en-IN" sz="1800" b="0" i="0" u="none" strike="noStrike" kern="1200" cap="none" spc="0" normalizeH="0" baseline="0" noProof="0" dirty="0">
              <a:ln>
                <a:noFill/>
              </a:ln>
              <a:solidFill>
                <a:prstClr val="black">
                  <a:lumMod val="50000"/>
                  <a:lumOff val="50000"/>
                </a:prstClr>
              </a:solidFill>
              <a:effectLst/>
              <a:uLnTx/>
              <a:uFillTx/>
              <a:latin typeface="Ubuntu"/>
              <a:ea typeface="+mn-ea"/>
              <a:cs typeface="+mn-cs"/>
            </a:endParaRPr>
          </a:p>
        </p:txBody>
      </p:sp>
    </p:spTree>
    <p:extLst>
      <p:ext uri="{BB962C8B-B14F-4D97-AF65-F5344CB8AC3E}">
        <p14:creationId xmlns:p14="http://schemas.microsoft.com/office/powerpoint/2010/main" val="363248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50"/>
                                        <p:tgtEl>
                                          <p:spTgt spid="41"/>
                                        </p:tgtEl>
                                      </p:cBhvr>
                                    </p:animEffect>
                                  </p:childTnLst>
                                </p:cTn>
                              </p:par>
                            </p:childTnLst>
                          </p:cTn>
                        </p:par>
                        <p:par>
                          <p:cTn id="8" fill="hold">
                            <p:stCondLst>
                              <p:cond delay="150"/>
                            </p:stCondLst>
                            <p:childTnLst>
                              <p:par>
                                <p:cTn id="9" presetID="53" presetClass="entr" presetSubtype="16"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50" fill="hold"/>
                                        <p:tgtEl>
                                          <p:spTgt spid="21"/>
                                        </p:tgtEl>
                                        <p:attrNameLst>
                                          <p:attrName>ppt_w</p:attrName>
                                        </p:attrNameLst>
                                      </p:cBhvr>
                                      <p:tavLst>
                                        <p:tav tm="0">
                                          <p:val>
                                            <p:fltVal val="0"/>
                                          </p:val>
                                        </p:tav>
                                        <p:tav tm="100000">
                                          <p:val>
                                            <p:strVal val="#ppt_w"/>
                                          </p:val>
                                        </p:tav>
                                      </p:tavLst>
                                    </p:anim>
                                    <p:anim calcmode="lin" valueType="num">
                                      <p:cBhvr>
                                        <p:cTn id="12" dur="150" fill="hold"/>
                                        <p:tgtEl>
                                          <p:spTgt spid="21"/>
                                        </p:tgtEl>
                                        <p:attrNameLst>
                                          <p:attrName>ppt_h</p:attrName>
                                        </p:attrNameLst>
                                      </p:cBhvr>
                                      <p:tavLst>
                                        <p:tav tm="0">
                                          <p:val>
                                            <p:fltVal val="0"/>
                                          </p:val>
                                        </p:tav>
                                        <p:tav tm="100000">
                                          <p:val>
                                            <p:strVal val="#ppt_h"/>
                                          </p:val>
                                        </p:tav>
                                      </p:tavLst>
                                    </p:anim>
                                    <p:animEffect transition="in" filter="fade">
                                      <p:cBhvr>
                                        <p:cTn id="13" dur="150"/>
                                        <p:tgtEl>
                                          <p:spTgt spid="21"/>
                                        </p:tgtEl>
                                      </p:cBhvr>
                                    </p:animEffect>
                                  </p:childTnLst>
                                </p:cTn>
                              </p:par>
                            </p:childTnLst>
                          </p:cTn>
                        </p:par>
                        <p:par>
                          <p:cTn id="14" fill="hold">
                            <p:stCondLst>
                              <p:cond delay="300"/>
                            </p:stCondLst>
                            <p:childTnLst>
                              <p:par>
                                <p:cTn id="15" presetID="53" presetClass="entr" presetSubtype="16"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150" fill="hold"/>
                                        <p:tgtEl>
                                          <p:spTgt spid="24"/>
                                        </p:tgtEl>
                                        <p:attrNameLst>
                                          <p:attrName>ppt_w</p:attrName>
                                        </p:attrNameLst>
                                      </p:cBhvr>
                                      <p:tavLst>
                                        <p:tav tm="0">
                                          <p:val>
                                            <p:fltVal val="0"/>
                                          </p:val>
                                        </p:tav>
                                        <p:tav tm="100000">
                                          <p:val>
                                            <p:strVal val="#ppt_w"/>
                                          </p:val>
                                        </p:tav>
                                      </p:tavLst>
                                    </p:anim>
                                    <p:anim calcmode="lin" valueType="num">
                                      <p:cBhvr>
                                        <p:cTn id="18" dur="150" fill="hold"/>
                                        <p:tgtEl>
                                          <p:spTgt spid="24"/>
                                        </p:tgtEl>
                                        <p:attrNameLst>
                                          <p:attrName>ppt_h</p:attrName>
                                        </p:attrNameLst>
                                      </p:cBhvr>
                                      <p:tavLst>
                                        <p:tav tm="0">
                                          <p:val>
                                            <p:fltVal val="0"/>
                                          </p:val>
                                        </p:tav>
                                        <p:tav tm="100000">
                                          <p:val>
                                            <p:strVal val="#ppt_h"/>
                                          </p:val>
                                        </p:tav>
                                      </p:tavLst>
                                    </p:anim>
                                    <p:animEffect transition="in" filter="fade">
                                      <p:cBhvr>
                                        <p:cTn id="19" dur="150"/>
                                        <p:tgtEl>
                                          <p:spTgt spid="24"/>
                                        </p:tgtEl>
                                      </p:cBhvr>
                                    </p:animEffect>
                                  </p:childTnLst>
                                </p:cTn>
                              </p:par>
                            </p:childTnLst>
                          </p:cTn>
                        </p:par>
                        <p:par>
                          <p:cTn id="20" fill="hold">
                            <p:stCondLst>
                              <p:cond delay="450"/>
                            </p:stCondLst>
                            <p:childTnLst>
                              <p:par>
                                <p:cTn id="21" presetID="53" presetClass="entr" presetSubtype="16"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150" fill="hold"/>
                                        <p:tgtEl>
                                          <p:spTgt spid="27"/>
                                        </p:tgtEl>
                                        <p:attrNameLst>
                                          <p:attrName>ppt_w</p:attrName>
                                        </p:attrNameLst>
                                      </p:cBhvr>
                                      <p:tavLst>
                                        <p:tav tm="0">
                                          <p:val>
                                            <p:fltVal val="0"/>
                                          </p:val>
                                        </p:tav>
                                        <p:tav tm="100000">
                                          <p:val>
                                            <p:strVal val="#ppt_w"/>
                                          </p:val>
                                        </p:tav>
                                      </p:tavLst>
                                    </p:anim>
                                    <p:anim calcmode="lin" valueType="num">
                                      <p:cBhvr>
                                        <p:cTn id="24" dur="150" fill="hold"/>
                                        <p:tgtEl>
                                          <p:spTgt spid="27"/>
                                        </p:tgtEl>
                                        <p:attrNameLst>
                                          <p:attrName>ppt_h</p:attrName>
                                        </p:attrNameLst>
                                      </p:cBhvr>
                                      <p:tavLst>
                                        <p:tav tm="0">
                                          <p:val>
                                            <p:fltVal val="0"/>
                                          </p:val>
                                        </p:tav>
                                        <p:tav tm="100000">
                                          <p:val>
                                            <p:strVal val="#ppt_h"/>
                                          </p:val>
                                        </p:tav>
                                      </p:tavLst>
                                    </p:anim>
                                    <p:animEffect transition="in" filter="fade">
                                      <p:cBhvr>
                                        <p:cTn id="25" dur="1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150"/>
                                        <p:tgtEl>
                                          <p:spTgt spid="30"/>
                                        </p:tgtEl>
                                      </p:cBhvr>
                                    </p:animEffect>
                                  </p:childTnLst>
                                </p:cTn>
                              </p:par>
                            </p:childTnLst>
                          </p:cTn>
                        </p:par>
                        <p:par>
                          <p:cTn id="31" fill="hold">
                            <p:stCondLst>
                              <p:cond delay="150"/>
                            </p:stCondLst>
                            <p:childTnLst>
                              <p:par>
                                <p:cTn id="32" presetID="53" presetClass="entr" presetSubtype="16"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150" fill="hold"/>
                                        <p:tgtEl>
                                          <p:spTgt spid="34"/>
                                        </p:tgtEl>
                                        <p:attrNameLst>
                                          <p:attrName>ppt_w</p:attrName>
                                        </p:attrNameLst>
                                      </p:cBhvr>
                                      <p:tavLst>
                                        <p:tav tm="0">
                                          <p:val>
                                            <p:fltVal val="0"/>
                                          </p:val>
                                        </p:tav>
                                        <p:tav tm="100000">
                                          <p:val>
                                            <p:strVal val="#ppt_w"/>
                                          </p:val>
                                        </p:tav>
                                      </p:tavLst>
                                    </p:anim>
                                    <p:anim calcmode="lin" valueType="num">
                                      <p:cBhvr>
                                        <p:cTn id="35" dur="150" fill="hold"/>
                                        <p:tgtEl>
                                          <p:spTgt spid="34"/>
                                        </p:tgtEl>
                                        <p:attrNameLst>
                                          <p:attrName>ppt_h</p:attrName>
                                        </p:attrNameLst>
                                      </p:cBhvr>
                                      <p:tavLst>
                                        <p:tav tm="0">
                                          <p:val>
                                            <p:fltVal val="0"/>
                                          </p:val>
                                        </p:tav>
                                        <p:tav tm="100000">
                                          <p:val>
                                            <p:strVal val="#ppt_h"/>
                                          </p:val>
                                        </p:tav>
                                      </p:tavLst>
                                    </p:anim>
                                    <p:animEffect transition="in" filter="fade">
                                      <p:cBhvr>
                                        <p:cTn id="36" dur="15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150"/>
                                        <p:tgtEl>
                                          <p:spTgt spid="32"/>
                                        </p:tgtEl>
                                      </p:cBhvr>
                                    </p:animEffect>
                                  </p:childTnLst>
                                </p:cTn>
                              </p:par>
                            </p:childTnLst>
                          </p:cTn>
                        </p:par>
                        <p:par>
                          <p:cTn id="45" fill="hold">
                            <p:stCondLst>
                              <p:cond delay="150"/>
                            </p:stCondLst>
                            <p:childTnLst>
                              <p:par>
                                <p:cTn id="46" presetID="53" presetClass="entr" presetSubtype="16" fill="hold"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150" fill="hold"/>
                                        <p:tgtEl>
                                          <p:spTgt spid="38"/>
                                        </p:tgtEl>
                                        <p:attrNameLst>
                                          <p:attrName>ppt_w</p:attrName>
                                        </p:attrNameLst>
                                      </p:cBhvr>
                                      <p:tavLst>
                                        <p:tav tm="0">
                                          <p:val>
                                            <p:fltVal val="0"/>
                                          </p:val>
                                        </p:tav>
                                        <p:tav tm="100000">
                                          <p:val>
                                            <p:strVal val="#ppt_w"/>
                                          </p:val>
                                        </p:tav>
                                      </p:tavLst>
                                    </p:anim>
                                    <p:anim calcmode="lin" valueType="num">
                                      <p:cBhvr>
                                        <p:cTn id="49" dur="150" fill="hold"/>
                                        <p:tgtEl>
                                          <p:spTgt spid="38"/>
                                        </p:tgtEl>
                                        <p:attrNameLst>
                                          <p:attrName>ppt_h</p:attrName>
                                        </p:attrNameLst>
                                      </p:cBhvr>
                                      <p:tavLst>
                                        <p:tav tm="0">
                                          <p:val>
                                            <p:fltVal val="0"/>
                                          </p:val>
                                        </p:tav>
                                        <p:tav tm="100000">
                                          <p:val>
                                            <p:strVal val="#ppt_h"/>
                                          </p:val>
                                        </p:tav>
                                      </p:tavLst>
                                    </p:anim>
                                    <p:animEffect transition="in" filter="fade">
                                      <p:cBhvr>
                                        <p:cTn id="50" dur="15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BE6A-3E2E-87DB-1B92-A68D5AAA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208EF-3859-75CF-A579-96B7F2E79441}"/>
              </a:ext>
            </a:extLst>
          </p:cNvPr>
          <p:cNvSpPr>
            <a:spLocks noGrp="1"/>
          </p:cNvSpPr>
          <p:nvPr>
            <p:ph type="title"/>
          </p:nvPr>
        </p:nvSpPr>
        <p:spPr>
          <a:xfrm>
            <a:off x="6802055" y="2766218"/>
            <a:ext cx="4572189" cy="1850387"/>
          </a:xfrm>
        </p:spPr>
        <p:txBody>
          <a:bodyPr>
            <a:normAutofit fontScale="90000"/>
          </a:bodyPr>
          <a:lstStyle/>
          <a:p>
            <a:r>
              <a:rPr lang="en-US" dirty="0"/>
              <a:t>Pod, Services, Replicaset and Deployments</a:t>
            </a:r>
            <a:endParaRPr lang="en-IN" dirty="0"/>
          </a:p>
        </p:txBody>
      </p:sp>
    </p:spTree>
    <p:extLst>
      <p:ext uri="{BB962C8B-B14F-4D97-AF65-F5344CB8AC3E}">
        <p14:creationId xmlns:p14="http://schemas.microsoft.com/office/powerpoint/2010/main" val="3423177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C1D37-0CC4-0D73-B5BE-2211DB4D1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3F599-8E41-58A0-2E63-D23F46A6DF3D}"/>
              </a:ext>
            </a:extLst>
          </p:cNvPr>
          <p:cNvSpPr>
            <a:spLocks noGrp="1"/>
          </p:cNvSpPr>
          <p:nvPr>
            <p:ph type="title"/>
          </p:nvPr>
        </p:nvSpPr>
        <p:spPr>
          <a:xfrm>
            <a:off x="6096000" y="2766218"/>
            <a:ext cx="5257800" cy="1325563"/>
          </a:xfrm>
        </p:spPr>
        <p:txBody>
          <a:bodyPr/>
          <a:lstStyle/>
          <a:p>
            <a:r>
              <a:rPr lang="en-US" dirty="0"/>
              <a:t>Kubernetes</a:t>
            </a:r>
            <a:endParaRPr lang="en-IN" dirty="0"/>
          </a:p>
        </p:txBody>
      </p:sp>
    </p:spTree>
    <p:extLst>
      <p:ext uri="{BB962C8B-B14F-4D97-AF65-F5344CB8AC3E}">
        <p14:creationId xmlns:p14="http://schemas.microsoft.com/office/powerpoint/2010/main" val="3151457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01659-843A-0C0D-1405-1DB8E5473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65BBB3-3F97-DBFB-8B11-B307B1795EC8}"/>
              </a:ext>
            </a:extLst>
          </p:cNvPr>
          <p:cNvSpPr>
            <a:spLocks noGrp="1"/>
          </p:cNvSpPr>
          <p:nvPr>
            <p:ph type="title"/>
          </p:nvPr>
        </p:nvSpPr>
        <p:spPr/>
        <p:txBody>
          <a:bodyPr/>
          <a:lstStyle/>
          <a:p>
            <a:r>
              <a:rPr lang="en-US" dirty="0"/>
              <a:t>What is Container Orchestration?</a:t>
            </a:r>
            <a:endParaRPr lang="en-IN" dirty="0"/>
          </a:p>
        </p:txBody>
      </p:sp>
    </p:spTree>
    <p:extLst>
      <p:ext uri="{BB962C8B-B14F-4D97-AF65-F5344CB8AC3E}">
        <p14:creationId xmlns:p14="http://schemas.microsoft.com/office/powerpoint/2010/main" val="167848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FF7E9-4F40-34F4-1D9A-609102BEA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DE13-5260-403F-1AD7-08E443659398}"/>
              </a:ext>
            </a:extLst>
          </p:cNvPr>
          <p:cNvSpPr>
            <a:spLocks noGrp="1"/>
          </p:cNvSpPr>
          <p:nvPr>
            <p:ph type="title"/>
          </p:nvPr>
        </p:nvSpPr>
        <p:spPr/>
        <p:txBody>
          <a:bodyPr/>
          <a:lstStyle/>
          <a:p>
            <a:r>
              <a:rPr lang="en-IN" dirty="0"/>
              <a:t>Kubernetes Pods and Services</a:t>
            </a:r>
          </a:p>
        </p:txBody>
      </p:sp>
      <p:sp>
        <p:nvSpPr>
          <p:cNvPr id="3" name="Rectangle: Rounded Corners 2">
            <a:extLst>
              <a:ext uri="{FF2B5EF4-FFF2-40B4-BE49-F238E27FC236}">
                <a16:creationId xmlns:a16="http://schemas.microsoft.com/office/drawing/2014/main" id="{97A79C9C-2E08-B08A-0FEB-CF2FA500F0CA}"/>
              </a:ext>
            </a:extLst>
          </p:cNvPr>
          <p:cNvSpPr/>
          <p:nvPr/>
        </p:nvSpPr>
        <p:spPr>
          <a:xfrm>
            <a:off x="5432836" y="2893325"/>
            <a:ext cx="3618931" cy="192433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Container</a:t>
            </a:r>
          </a:p>
        </p:txBody>
      </p:sp>
      <p:pic>
        <p:nvPicPr>
          <p:cNvPr id="4" name="Graphic 3" descr="Box">
            <a:extLst>
              <a:ext uri="{FF2B5EF4-FFF2-40B4-BE49-F238E27FC236}">
                <a16:creationId xmlns:a16="http://schemas.microsoft.com/office/drawing/2014/main" id="{E4BD4DC7-30F6-8E8C-6F85-640219E7D2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741" y="3302759"/>
            <a:ext cx="1260300" cy="1260300"/>
          </a:xfrm>
          <a:prstGeom prst="rect">
            <a:avLst/>
          </a:prstGeom>
        </p:spPr>
      </p:pic>
      <p:pic>
        <p:nvPicPr>
          <p:cNvPr id="5" name="Graphic 4" descr="Web design">
            <a:extLst>
              <a:ext uri="{FF2B5EF4-FFF2-40B4-BE49-F238E27FC236}">
                <a16:creationId xmlns:a16="http://schemas.microsoft.com/office/drawing/2014/main" id="{92C6E7A0-2E94-93C6-E7EA-5675E89CE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9016" y="3302759"/>
            <a:ext cx="1260300" cy="1260300"/>
          </a:xfrm>
          <a:prstGeom prst="rect">
            <a:avLst/>
          </a:prstGeom>
        </p:spPr>
      </p:pic>
      <p:sp>
        <p:nvSpPr>
          <p:cNvPr id="6" name="Rectangle: Rounded Corners 5">
            <a:extLst>
              <a:ext uri="{FF2B5EF4-FFF2-40B4-BE49-F238E27FC236}">
                <a16:creationId xmlns:a16="http://schemas.microsoft.com/office/drawing/2014/main" id="{FF382212-BE16-8B00-1E2A-A6194CFB2388}"/>
              </a:ext>
            </a:extLst>
          </p:cNvPr>
          <p:cNvSpPr/>
          <p:nvPr/>
        </p:nvSpPr>
        <p:spPr>
          <a:xfrm>
            <a:off x="4697103" y="2374711"/>
            <a:ext cx="4965512" cy="2872853"/>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Pod</a:t>
            </a:r>
          </a:p>
        </p:txBody>
      </p:sp>
      <p:sp>
        <p:nvSpPr>
          <p:cNvPr id="7" name="Rectangle: Rounded Corners 6">
            <a:extLst>
              <a:ext uri="{FF2B5EF4-FFF2-40B4-BE49-F238E27FC236}">
                <a16:creationId xmlns:a16="http://schemas.microsoft.com/office/drawing/2014/main" id="{B8F6E8EB-B26C-550A-F635-73D06668887F}"/>
              </a:ext>
            </a:extLst>
          </p:cNvPr>
          <p:cNvSpPr/>
          <p:nvPr/>
        </p:nvSpPr>
        <p:spPr>
          <a:xfrm>
            <a:off x="3889611" y="1733266"/>
            <a:ext cx="6933063" cy="3944203"/>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Kubernetes Cluster</a:t>
            </a:r>
          </a:p>
        </p:txBody>
      </p:sp>
      <p:pic>
        <p:nvPicPr>
          <p:cNvPr id="8" name="Graphic 7" descr="Programmer">
            <a:extLst>
              <a:ext uri="{FF2B5EF4-FFF2-40B4-BE49-F238E27FC236}">
                <a16:creationId xmlns:a16="http://schemas.microsoft.com/office/drawing/2014/main" id="{2EA25A71-57D7-453A-B464-0C5CC7480B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03" y="3147928"/>
            <a:ext cx="1415131" cy="1415131"/>
          </a:xfrm>
          <a:prstGeom prst="rect">
            <a:avLst/>
          </a:prstGeom>
        </p:spPr>
      </p:pic>
      <p:cxnSp>
        <p:nvCxnSpPr>
          <p:cNvPr id="9" name="Straight Arrow Connector 8">
            <a:extLst>
              <a:ext uri="{FF2B5EF4-FFF2-40B4-BE49-F238E27FC236}">
                <a16:creationId xmlns:a16="http://schemas.microsoft.com/office/drawing/2014/main" id="{82E52187-D703-1F68-A372-CEADA3E8B32B}"/>
              </a:ext>
            </a:extLst>
          </p:cNvPr>
          <p:cNvCxnSpPr>
            <a:cxnSpLocks/>
            <a:endCxn id="3" idx="1"/>
          </p:cNvCxnSpPr>
          <p:nvPr/>
        </p:nvCxnSpPr>
        <p:spPr>
          <a:xfrm>
            <a:off x="1924334" y="3855493"/>
            <a:ext cx="3508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22">
            <a:extLst>
              <a:ext uri="{FF2B5EF4-FFF2-40B4-BE49-F238E27FC236}">
                <a16:creationId xmlns:a16="http://schemas.microsoft.com/office/drawing/2014/main" id="{809C4FDB-AC14-A2B0-9563-52DDCA8679BC}"/>
              </a:ext>
            </a:extLst>
          </p:cNvPr>
          <p:cNvSpPr txBox="1">
            <a:spLocks noChangeArrowheads="1"/>
          </p:cNvSpPr>
          <p:nvPr/>
        </p:nvSpPr>
        <p:spPr bwMode="auto">
          <a:xfrm>
            <a:off x="1887267" y="3566867"/>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Ubuntu" panose="020B0504030602030204" pitchFamily="34" charset="0"/>
                <a:ea typeface="Amazon Ember" panose="020B0603020204020204" pitchFamily="34" charset="0"/>
                <a:cs typeface="Arial" panose="020B0604020202020204" pitchFamily="34" charset="0"/>
              </a:rPr>
              <a:t>Service</a:t>
            </a:r>
          </a:p>
        </p:txBody>
      </p:sp>
    </p:spTree>
    <p:extLst>
      <p:ext uri="{BB962C8B-B14F-4D97-AF65-F5344CB8AC3E}">
        <p14:creationId xmlns:p14="http://schemas.microsoft.com/office/powerpoint/2010/main" val="2730035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5D02B-A0BB-8A50-970B-18AFA0422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4BCD0-C7A9-CC2E-B3AD-717CC5042DF8}"/>
              </a:ext>
            </a:extLst>
          </p:cNvPr>
          <p:cNvSpPr>
            <a:spLocks noGrp="1"/>
          </p:cNvSpPr>
          <p:nvPr>
            <p:ph type="title"/>
          </p:nvPr>
        </p:nvSpPr>
        <p:spPr/>
        <p:txBody>
          <a:bodyPr/>
          <a:lstStyle/>
          <a:p>
            <a:r>
              <a:rPr lang="en-US" dirty="0"/>
              <a:t>Kubernetes Objects</a:t>
            </a:r>
            <a:endParaRPr lang="en-IN" dirty="0"/>
          </a:p>
        </p:txBody>
      </p:sp>
      <p:sp>
        <p:nvSpPr>
          <p:cNvPr id="3" name="Rectangle: Rounded Corners 2">
            <a:extLst>
              <a:ext uri="{FF2B5EF4-FFF2-40B4-BE49-F238E27FC236}">
                <a16:creationId xmlns:a16="http://schemas.microsoft.com/office/drawing/2014/main" id="{6D1405F6-9A50-B09C-BFEF-36FFC2D5CF80}"/>
              </a:ext>
            </a:extLst>
          </p:cNvPr>
          <p:cNvSpPr/>
          <p:nvPr/>
        </p:nvSpPr>
        <p:spPr>
          <a:xfrm>
            <a:off x="4559379" y="2852381"/>
            <a:ext cx="3618931" cy="192433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Container</a:t>
            </a:r>
          </a:p>
        </p:txBody>
      </p:sp>
      <p:pic>
        <p:nvPicPr>
          <p:cNvPr id="4" name="Graphic 3" descr="Box">
            <a:extLst>
              <a:ext uri="{FF2B5EF4-FFF2-40B4-BE49-F238E27FC236}">
                <a16:creationId xmlns:a16="http://schemas.microsoft.com/office/drawing/2014/main" id="{9CFD3AE0-7CC2-9A54-874C-0C8B46F9A6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3284" y="3261815"/>
            <a:ext cx="1260300" cy="1260300"/>
          </a:xfrm>
          <a:prstGeom prst="rect">
            <a:avLst/>
          </a:prstGeom>
        </p:spPr>
      </p:pic>
      <p:pic>
        <p:nvPicPr>
          <p:cNvPr id="5" name="Graphic 4" descr="Web design">
            <a:extLst>
              <a:ext uri="{FF2B5EF4-FFF2-40B4-BE49-F238E27FC236}">
                <a16:creationId xmlns:a16="http://schemas.microsoft.com/office/drawing/2014/main" id="{7F8FBD12-1C95-0412-DBB4-D5E5A735E1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5559" y="3261815"/>
            <a:ext cx="1260300" cy="1260300"/>
          </a:xfrm>
          <a:prstGeom prst="rect">
            <a:avLst/>
          </a:prstGeom>
        </p:spPr>
      </p:pic>
      <p:sp>
        <p:nvSpPr>
          <p:cNvPr id="6" name="Rectangle: Rounded Corners 5">
            <a:extLst>
              <a:ext uri="{FF2B5EF4-FFF2-40B4-BE49-F238E27FC236}">
                <a16:creationId xmlns:a16="http://schemas.microsoft.com/office/drawing/2014/main" id="{54699507-70C5-61AC-24F6-0CE3C9EB8448}"/>
              </a:ext>
            </a:extLst>
          </p:cNvPr>
          <p:cNvSpPr/>
          <p:nvPr/>
        </p:nvSpPr>
        <p:spPr>
          <a:xfrm>
            <a:off x="3823646" y="2333767"/>
            <a:ext cx="4965512" cy="301615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Pod</a:t>
            </a:r>
          </a:p>
        </p:txBody>
      </p:sp>
      <p:sp>
        <p:nvSpPr>
          <p:cNvPr id="7" name="Rectangle: Rounded Corners 6">
            <a:extLst>
              <a:ext uri="{FF2B5EF4-FFF2-40B4-BE49-F238E27FC236}">
                <a16:creationId xmlns:a16="http://schemas.microsoft.com/office/drawing/2014/main" id="{F009C532-829B-A68D-1A0E-264DDAB9E2DD}"/>
              </a:ext>
            </a:extLst>
          </p:cNvPr>
          <p:cNvSpPr/>
          <p:nvPr/>
        </p:nvSpPr>
        <p:spPr>
          <a:xfrm>
            <a:off x="3016154" y="1692322"/>
            <a:ext cx="6632813" cy="4039738"/>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Replicaset</a:t>
            </a:r>
          </a:p>
        </p:txBody>
      </p:sp>
      <p:sp>
        <p:nvSpPr>
          <p:cNvPr id="8" name="Rectangle: Rounded Corners 7">
            <a:extLst>
              <a:ext uri="{FF2B5EF4-FFF2-40B4-BE49-F238E27FC236}">
                <a16:creationId xmlns:a16="http://schemas.microsoft.com/office/drawing/2014/main" id="{CFDCAE04-4428-C58A-7DD8-F1D2B875D8F4}"/>
              </a:ext>
            </a:extLst>
          </p:cNvPr>
          <p:cNvSpPr/>
          <p:nvPr/>
        </p:nvSpPr>
        <p:spPr>
          <a:xfrm>
            <a:off x="2402006" y="968991"/>
            <a:ext cx="8093122" cy="5349921"/>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Deployment</a:t>
            </a:r>
          </a:p>
        </p:txBody>
      </p:sp>
    </p:spTree>
    <p:extLst>
      <p:ext uri="{BB962C8B-B14F-4D97-AF65-F5344CB8AC3E}">
        <p14:creationId xmlns:p14="http://schemas.microsoft.com/office/powerpoint/2010/main" val="1473356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2CC22-0611-39DA-754D-A482E7BCC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848AC-A36C-C2A2-1E45-8B7200DA2015}"/>
              </a:ext>
            </a:extLst>
          </p:cNvPr>
          <p:cNvSpPr>
            <a:spLocks noGrp="1"/>
          </p:cNvSpPr>
          <p:nvPr>
            <p:ph type="title"/>
          </p:nvPr>
        </p:nvSpPr>
        <p:spPr>
          <a:xfrm>
            <a:off x="6096000" y="2766218"/>
            <a:ext cx="5257800" cy="1325563"/>
          </a:xfrm>
        </p:spPr>
        <p:txBody>
          <a:bodyPr/>
          <a:lstStyle/>
          <a:p>
            <a:r>
              <a:rPr lang="en-US" dirty="0"/>
              <a:t>EKS</a:t>
            </a:r>
            <a:endParaRPr lang="en-IN" dirty="0"/>
          </a:p>
        </p:txBody>
      </p:sp>
    </p:spTree>
    <p:extLst>
      <p:ext uri="{BB962C8B-B14F-4D97-AF65-F5344CB8AC3E}">
        <p14:creationId xmlns:p14="http://schemas.microsoft.com/office/powerpoint/2010/main" val="1567985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AB620-2B42-5E1D-630F-DA9BE8593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A9F38-D4CD-9EE3-BC42-CB315F6B697A}"/>
              </a:ext>
            </a:extLst>
          </p:cNvPr>
          <p:cNvSpPr>
            <a:spLocks noGrp="1"/>
          </p:cNvSpPr>
          <p:nvPr>
            <p:ph type="title"/>
          </p:nvPr>
        </p:nvSpPr>
        <p:spPr/>
        <p:txBody>
          <a:bodyPr/>
          <a:lstStyle/>
          <a:p>
            <a:r>
              <a:rPr lang="en-US" dirty="0"/>
              <a:t>EKS Cluster</a:t>
            </a:r>
            <a:endParaRPr lang="en-IN" dirty="0"/>
          </a:p>
        </p:txBody>
      </p:sp>
      <p:pic>
        <p:nvPicPr>
          <p:cNvPr id="8194" name="Picture 2" descr="Getting Started with Amazon EKS - Setup Best Practices | Rafay">
            <a:extLst>
              <a:ext uri="{FF2B5EF4-FFF2-40B4-BE49-F238E27FC236}">
                <a16:creationId xmlns:a16="http://schemas.microsoft.com/office/drawing/2014/main" id="{9B35E017-85D8-66CE-C604-827025606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620" y="1535165"/>
            <a:ext cx="5656212" cy="451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31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A6562-1906-38CF-9A48-4862ED39A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487C7-368D-79DF-0AF7-07AFE0E0E8CE}"/>
              </a:ext>
            </a:extLst>
          </p:cNvPr>
          <p:cNvSpPr>
            <a:spLocks noGrp="1"/>
          </p:cNvSpPr>
          <p:nvPr>
            <p:ph type="title"/>
          </p:nvPr>
        </p:nvSpPr>
        <p:spPr/>
        <p:txBody>
          <a:bodyPr/>
          <a:lstStyle/>
          <a:p>
            <a:r>
              <a:rPr lang="en-IN" dirty="0"/>
              <a:t>EKS</a:t>
            </a:r>
          </a:p>
        </p:txBody>
      </p:sp>
      <p:sp>
        <p:nvSpPr>
          <p:cNvPr id="3" name="Rectangle: Rounded Corners 2">
            <a:extLst>
              <a:ext uri="{FF2B5EF4-FFF2-40B4-BE49-F238E27FC236}">
                <a16:creationId xmlns:a16="http://schemas.microsoft.com/office/drawing/2014/main" id="{29DEF1B9-9CC8-10AF-7AF3-DF33977F10BF}"/>
              </a:ext>
            </a:extLst>
          </p:cNvPr>
          <p:cNvSpPr/>
          <p:nvPr/>
        </p:nvSpPr>
        <p:spPr>
          <a:xfrm>
            <a:off x="1921335" y="1750327"/>
            <a:ext cx="8349329" cy="3394879"/>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EKS with Fargate </a:t>
            </a:r>
          </a:p>
        </p:txBody>
      </p:sp>
      <p:pic>
        <p:nvPicPr>
          <p:cNvPr id="4" name="Graphic 36">
            <a:extLst>
              <a:ext uri="{FF2B5EF4-FFF2-40B4-BE49-F238E27FC236}">
                <a16:creationId xmlns:a16="http://schemas.microsoft.com/office/drawing/2014/main" id="{38F7AD92-5E43-643E-759E-5A735A47C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8704" y="3031507"/>
            <a:ext cx="1261281" cy="1261281"/>
          </a:xfrm>
          <a:prstGeom prst="rect">
            <a:avLst/>
          </a:prstGeom>
        </p:spPr>
      </p:pic>
      <p:sp>
        <p:nvSpPr>
          <p:cNvPr id="8" name="Rectangle: Rounded Corners 7">
            <a:extLst>
              <a:ext uri="{FF2B5EF4-FFF2-40B4-BE49-F238E27FC236}">
                <a16:creationId xmlns:a16="http://schemas.microsoft.com/office/drawing/2014/main" id="{7CE8EA3E-50AF-3DE3-CADB-029CB0AF8423}"/>
              </a:ext>
            </a:extLst>
          </p:cNvPr>
          <p:cNvSpPr/>
          <p:nvPr/>
        </p:nvSpPr>
        <p:spPr>
          <a:xfrm>
            <a:off x="2633655" y="2914363"/>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pic>
        <p:nvPicPr>
          <p:cNvPr id="9" name="Graphic 36">
            <a:extLst>
              <a:ext uri="{FF2B5EF4-FFF2-40B4-BE49-F238E27FC236}">
                <a16:creationId xmlns:a16="http://schemas.microsoft.com/office/drawing/2014/main" id="{C4956F40-F00C-6A6E-CD25-4FA7E7A7E9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9669" y="3031507"/>
            <a:ext cx="1261281" cy="1261281"/>
          </a:xfrm>
          <a:prstGeom prst="rect">
            <a:avLst/>
          </a:prstGeom>
        </p:spPr>
      </p:pic>
      <p:sp>
        <p:nvSpPr>
          <p:cNvPr id="10" name="Rectangle: Rounded Corners 9">
            <a:extLst>
              <a:ext uri="{FF2B5EF4-FFF2-40B4-BE49-F238E27FC236}">
                <a16:creationId xmlns:a16="http://schemas.microsoft.com/office/drawing/2014/main" id="{357ACD1F-3819-66D4-E65D-DD5195659091}"/>
              </a:ext>
            </a:extLst>
          </p:cNvPr>
          <p:cNvSpPr/>
          <p:nvPr/>
        </p:nvSpPr>
        <p:spPr>
          <a:xfrm>
            <a:off x="4444620" y="2914363"/>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pic>
        <p:nvPicPr>
          <p:cNvPr id="11" name="Graphic 36">
            <a:extLst>
              <a:ext uri="{FF2B5EF4-FFF2-40B4-BE49-F238E27FC236}">
                <a16:creationId xmlns:a16="http://schemas.microsoft.com/office/drawing/2014/main" id="{C4C316B9-5B81-82AD-8E9A-A5C5B51F0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3607" y="3031507"/>
            <a:ext cx="1261281" cy="1261281"/>
          </a:xfrm>
          <a:prstGeom prst="rect">
            <a:avLst/>
          </a:prstGeom>
        </p:spPr>
      </p:pic>
      <p:sp>
        <p:nvSpPr>
          <p:cNvPr id="12" name="Rectangle: Rounded Corners 11">
            <a:extLst>
              <a:ext uri="{FF2B5EF4-FFF2-40B4-BE49-F238E27FC236}">
                <a16:creationId xmlns:a16="http://schemas.microsoft.com/office/drawing/2014/main" id="{D047B583-33AE-DC4D-8089-07FB45ED824D}"/>
              </a:ext>
            </a:extLst>
          </p:cNvPr>
          <p:cNvSpPr/>
          <p:nvPr/>
        </p:nvSpPr>
        <p:spPr>
          <a:xfrm>
            <a:off x="6258558" y="2914363"/>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pic>
        <p:nvPicPr>
          <p:cNvPr id="13" name="Graphic 36">
            <a:extLst>
              <a:ext uri="{FF2B5EF4-FFF2-40B4-BE49-F238E27FC236}">
                <a16:creationId xmlns:a16="http://schemas.microsoft.com/office/drawing/2014/main" id="{FA4F9059-DFD0-5499-CDA2-7894A8346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9104" y="3031507"/>
            <a:ext cx="1261281" cy="1261281"/>
          </a:xfrm>
          <a:prstGeom prst="rect">
            <a:avLst/>
          </a:prstGeom>
        </p:spPr>
      </p:pic>
      <p:sp>
        <p:nvSpPr>
          <p:cNvPr id="14" name="Rectangle: Rounded Corners 13">
            <a:extLst>
              <a:ext uri="{FF2B5EF4-FFF2-40B4-BE49-F238E27FC236}">
                <a16:creationId xmlns:a16="http://schemas.microsoft.com/office/drawing/2014/main" id="{FB950FAD-23E8-2F76-31A8-5CF2A50C5A0C}"/>
              </a:ext>
            </a:extLst>
          </p:cNvPr>
          <p:cNvSpPr/>
          <p:nvPr/>
        </p:nvSpPr>
        <p:spPr>
          <a:xfrm>
            <a:off x="8104055" y="2914363"/>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spTree>
    <p:extLst>
      <p:ext uri="{BB962C8B-B14F-4D97-AF65-F5344CB8AC3E}">
        <p14:creationId xmlns:p14="http://schemas.microsoft.com/office/powerpoint/2010/main" val="4233467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0FB69-82D6-D2E8-602F-BD329A894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C3730-8F02-CBF8-31DA-B94C40663F60}"/>
              </a:ext>
            </a:extLst>
          </p:cNvPr>
          <p:cNvSpPr>
            <a:spLocks noGrp="1"/>
          </p:cNvSpPr>
          <p:nvPr>
            <p:ph type="title"/>
          </p:nvPr>
        </p:nvSpPr>
        <p:spPr/>
        <p:txBody>
          <a:bodyPr/>
          <a:lstStyle/>
          <a:p>
            <a:r>
              <a:rPr lang="en-IN" dirty="0"/>
              <a:t>EKS</a:t>
            </a:r>
          </a:p>
        </p:txBody>
      </p:sp>
      <p:sp>
        <p:nvSpPr>
          <p:cNvPr id="3" name="Rectangle: Rounded Corners 2">
            <a:extLst>
              <a:ext uri="{FF2B5EF4-FFF2-40B4-BE49-F238E27FC236}">
                <a16:creationId xmlns:a16="http://schemas.microsoft.com/office/drawing/2014/main" id="{7B8D6247-7978-71DC-A658-CF91CBECE1E9}"/>
              </a:ext>
            </a:extLst>
          </p:cNvPr>
          <p:cNvSpPr/>
          <p:nvPr/>
        </p:nvSpPr>
        <p:spPr>
          <a:xfrm>
            <a:off x="1119117" y="1750327"/>
            <a:ext cx="10126638" cy="3394879"/>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EKS with EC2 </a:t>
            </a:r>
          </a:p>
        </p:txBody>
      </p:sp>
      <p:pic>
        <p:nvPicPr>
          <p:cNvPr id="4" name="Graphic 36">
            <a:extLst>
              <a:ext uri="{FF2B5EF4-FFF2-40B4-BE49-F238E27FC236}">
                <a16:creationId xmlns:a16="http://schemas.microsoft.com/office/drawing/2014/main" id="{EE5317F6-1334-4771-EA8D-8A3E2D1999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3361" y="3127041"/>
            <a:ext cx="1261281" cy="1261281"/>
          </a:xfrm>
          <a:prstGeom prst="rect">
            <a:avLst/>
          </a:prstGeom>
        </p:spPr>
      </p:pic>
      <p:sp>
        <p:nvSpPr>
          <p:cNvPr id="8" name="Rectangle: Rounded Corners 7">
            <a:extLst>
              <a:ext uri="{FF2B5EF4-FFF2-40B4-BE49-F238E27FC236}">
                <a16:creationId xmlns:a16="http://schemas.microsoft.com/office/drawing/2014/main" id="{EA6AE086-4327-F918-1A45-1DEF9C09B331}"/>
              </a:ext>
            </a:extLst>
          </p:cNvPr>
          <p:cNvSpPr/>
          <p:nvPr/>
        </p:nvSpPr>
        <p:spPr>
          <a:xfrm>
            <a:off x="1678312" y="3009897"/>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sp>
        <p:nvSpPr>
          <p:cNvPr id="5" name="Rectangle: Rounded Corners 4">
            <a:extLst>
              <a:ext uri="{FF2B5EF4-FFF2-40B4-BE49-F238E27FC236}">
                <a16:creationId xmlns:a16="http://schemas.microsoft.com/office/drawing/2014/main" id="{9AAABDF5-6D4E-F1FD-703B-AA64099F6B5B}"/>
              </a:ext>
            </a:extLst>
          </p:cNvPr>
          <p:cNvSpPr/>
          <p:nvPr/>
        </p:nvSpPr>
        <p:spPr>
          <a:xfrm>
            <a:off x="1458810" y="2480480"/>
            <a:ext cx="2185142" cy="2173406"/>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EC2</a:t>
            </a:r>
          </a:p>
        </p:txBody>
      </p:sp>
      <p:pic>
        <p:nvPicPr>
          <p:cNvPr id="6" name="Graphic 36">
            <a:extLst>
              <a:ext uri="{FF2B5EF4-FFF2-40B4-BE49-F238E27FC236}">
                <a16:creationId xmlns:a16="http://schemas.microsoft.com/office/drawing/2014/main" id="{363A3ABA-C4A5-5060-4BB5-370DCCB24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8005" y="3127041"/>
            <a:ext cx="1261281" cy="1261281"/>
          </a:xfrm>
          <a:prstGeom prst="rect">
            <a:avLst/>
          </a:prstGeom>
        </p:spPr>
      </p:pic>
      <p:sp>
        <p:nvSpPr>
          <p:cNvPr id="7" name="Rectangle: Rounded Corners 6">
            <a:extLst>
              <a:ext uri="{FF2B5EF4-FFF2-40B4-BE49-F238E27FC236}">
                <a16:creationId xmlns:a16="http://schemas.microsoft.com/office/drawing/2014/main" id="{735DA3F0-7591-CE16-E7A0-5EF59BDDDD53}"/>
              </a:ext>
            </a:extLst>
          </p:cNvPr>
          <p:cNvSpPr/>
          <p:nvPr/>
        </p:nvSpPr>
        <p:spPr>
          <a:xfrm>
            <a:off x="4082956" y="3009897"/>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sp>
        <p:nvSpPr>
          <p:cNvPr id="9" name="Rectangle: Rounded Corners 8">
            <a:extLst>
              <a:ext uri="{FF2B5EF4-FFF2-40B4-BE49-F238E27FC236}">
                <a16:creationId xmlns:a16="http://schemas.microsoft.com/office/drawing/2014/main" id="{241C34CF-5164-0DD5-5413-3F23E84D28BA}"/>
              </a:ext>
            </a:extLst>
          </p:cNvPr>
          <p:cNvSpPr/>
          <p:nvPr/>
        </p:nvSpPr>
        <p:spPr>
          <a:xfrm>
            <a:off x="3863454" y="2480480"/>
            <a:ext cx="2185142" cy="2173406"/>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EC2</a:t>
            </a:r>
          </a:p>
        </p:txBody>
      </p:sp>
      <p:pic>
        <p:nvPicPr>
          <p:cNvPr id="10" name="Graphic 36">
            <a:extLst>
              <a:ext uri="{FF2B5EF4-FFF2-40B4-BE49-F238E27FC236}">
                <a16:creationId xmlns:a16="http://schemas.microsoft.com/office/drawing/2014/main" id="{19AFAF05-F775-5AA4-DF20-3EC4F5E334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0664" y="3118511"/>
            <a:ext cx="1261281" cy="1261281"/>
          </a:xfrm>
          <a:prstGeom prst="rect">
            <a:avLst/>
          </a:prstGeom>
        </p:spPr>
      </p:pic>
      <p:sp>
        <p:nvSpPr>
          <p:cNvPr id="11" name="Rectangle: Rounded Corners 10">
            <a:extLst>
              <a:ext uri="{FF2B5EF4-FFF2-40B4-BE49-F238E27FC236}">
                <a16:creationId xmlns:a16="http://schemas.microsoft.com/office/drawing/2014/main" id="{F2C6EAD4-721D-4448-2E8E-600EC903632F}"/>
              </a:ext>
            </a:extLst>
          </p:cNvPr>
          <p:cNvSpPr/>
          <p:nvPr/>
        </p:nvSpPr>
        <p:spPr>
          <a:xfrm>
            <a:off x="6425615" y="3001367"/>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sp>
        <p:nvSpPr>
          <p:cNvPr id="12" name="Rectangle: Rounded Corners 11">
            <a:extLst>
              <a:ext uri="{FF2B5EF4-FFF2-40B4-BE49-F238E27FC236}">
                <a16:creationId xmlns:a16="http://schemas.microsoft.com/office/drawing/2014/main" id="{E0F8CF93-613F-49B2-C171-A39577D81A0D}"/>
              </a:ext>
            </a:extLst>
          </p:cNvPr>
          <p:cNvSpPr/>
          <p:nvPr/>
        </p:nvSpPr>
        <p:spPr>
          <a:xfrm>
            <a:off x="6206113" y="2471950"/>
            <a:ext cx="2185142" cy="2173406"/>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EC2</a:t>
            </a:r>
          </a:p>
        </p:txBody>
      </p:sp>
      <p:pic>
        <p:nvPicPr>
          <p:cNvPr id="13" name="Graphic 36">
            <a:extLst>
              <a:ext uri="{FF2B5EF4-FFF2-40B4-BE49-F238E27FC236}">
                <a16:creationId xmlns:a16="http://schemas.microsoft.com/office/drawing/2014/main" id="{16044FFC-AB59-0555-5D7D-09EF277C45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2518" y="3104863"/>
            <a:ext cx="1261281" cy="1261281"/>
          </a:xfrm>
          <a:prstGeom prst="rect">
            <a:avLst/>
          </a:prstGeom>
        </p:spPr>
      </p:pic>
      <p:sp>
        <p:nvSpPr>
          <p:cNvPr id="14" name="Rectangle: Rounded Corners 13">
            <a:extLst>
              <a:ext uri="{FF2B5EF4-FFF2-40B4-BE49-F238E27FC236}">
                <a16:creationId xmlns:a16="http://schemas.microsoft.com/office/drawing/2014/main" id="{18F7832E-F1BD-7E06-21E4-41E7E4BA280F}"/>
              </a:ext>
            </a:extLst>
          </p:cNvPr>
          <p:cNvSpPr/>
          <p:nvPr/>
        </p:nvSpPr>
        <p:spPr>
          <a:xfrm>
            <a:off x="8837469" y="2987719"/>
            <a:ext cx="1651380" cy="1378425"/>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lumMod val="50000"/>
                    <a:lumOff val="50000"/>
                  </a:schemeClr>
                </a:solidFill>
                <a:latin typeface="Ubuntu" panose="020B0504030602030204" pitchFamily="34" charset="0"/>
              </a:rPr>
              <a:t>Pod</a:t>
            </a:r>
          </a:p>
        </p:txBody>
      </p:sp>
      <p:sp>
        <p:nvSpPr>
          <p:cNvPr id="15" name="Rectangle: Rounded Corners 14">
            <a:extLst>
              <a:ext uri="{FF2B5EF4-FFF2-40B4-BE49-F238E27FC236}">
                <a16:creationId xmlns:a16="http://schemas.microsoft.com/office/drawing/2014/main" id="{8B83CDB8-EEA2-E768-3842-5E6C30FA7790}"/>
              </a:ext>
            </a:extLst>
          </p:cNvPr>
          <p:cNvSpPr/>
          <p:nvPr/>
        </p:nvSpPr>
        <p:spPr>
          <a:xfrm>
            <a:off x="8617967" y="2458302"/>
            <a:ext cx="2185142" cy="2173406"/>
          </a:xfrm>
          <a:prstGeom prst="roundRect">
            <a:avLst>
              <a:gd name="adj" fmla="val 2971"/>
            </a:avLst>
          </a:prstGeom>
          <a:noFill/>
          <a:ln w="1905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lumOff val="50000"/>
                  </a:schemeClr>
                </a:solidFill>
                <a:latin typeface="Ubuntu" panose="020B0504030602030204" pitchFamily="34" charset="0"/>
              </a:rPr>
              <a:t>EC2</a:t>
            </a:r>
          </a:p>
        </p:txBody>
      </p:sp>
    </p:spTree>
    <p:extLst>
      <p:ext uri="{BB962C8B-B14F-4D97-AF65-F5344CB8AC3E}">
        <p14:creationId xmlns:p14="http://schemas.microsoft.com/office/powerpoint/2010/main" val="61669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787E-8BF3-9C51-4AC9-88E835F09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3C9830-0B1B-E52D-B683-BC59616832C2}"/>
              </a:ext>
            </a:extLst>
          </p:cNvPr>
          <p:cNvSpPr>
            <a:spLocks noGrp="1"/>
          </p:cNvSpPr>
          <p:nvPr>
            <p:ph type="title"/>
          </p:nvPr>
        </p:nvSpPr>
        <p:spPr/>
        <p:txBody>
          <a:bodyPr/>
          <a:lstStyle/>
          <a:p>
            <a:r>
              <a:rPr lang="en-US" dirty="0"/>
              <a:t>Jenkins CICD Pipeline</a:t>
            </a:r>
            <a:endParaRPr lang="en-IN" dirty="0"/>
          </a:p>
        </p:txBody>
      </p:sp>
      <p:pic>
        <p:nvPicPr>
          <p:cNvPr id="3" name="Picture 6">
            <a:extLst>
              <a:ext uri="{FF2B5EF4-FFF2-40B4-BE49-F238E27FC236}">
                <a16:creationId xmlns:a16="http://schemas.microsoft.com/office/drawing/2014/main" id="{2C2F8F99-BF61-6D6E-1D2F-BD88035C3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547" y="2718578"/>
            <a:ext cx="1656292"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D8A6BF4-67A2-6637-B7BE-45DDEDF927AB}"/>
              </a:ext>
            </a:extLst>
          </p:cNvPr>
          <p:cNvSpPr/>
          <p:nvPr/>
        </p:nvSpPr>
        <p:spPr>
          <a:xfrm>
            <a:off x="5271427" y="1374982"/>
            <a:ext cx="1349228" cy="13037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6">
            <a:extLst>
              <a:ext uri="{FF2B5EF4-FFF2-40B4-BE49-F238E27FC236}">
                <a16:creationId xmlns:a16="http://schemas.microsoft.com/office/drawing/2014/main" id="{B269A08A-BA06-4A87-967E-0ABDB46A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273" y="1432392"/>
            <a:ext cx="1242798" cy="12427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C14C94D2-9BC6-C6EE-81F2-111D5BEEB0DC}"/>
              </a:ext>
            </a:extLst>
          </p:cNvPr>
          <p:cNvSpPr/>
          <p:nvPr/>
        </p:nvSpPr>
        <p:spPr>
          <a:xfrm>
            <a:off x="5271427" y="3169984"/>
            <a:ext cx="1349228" cy="13037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8" name="Picture 10" descr="Docker, logo, logos icon - Free download on Iconfinder">
            <a:extLst>
              <a:ext uri="{FF2B5EF4-FFF2-40B4-BE49-F238E27FC236}">
                <a16:creationId xmlns:a16="http://schemas.microsoft.com/office/drawing/2014/main" id="{0E9F747D-3378-680A-5BAA-F38284074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857" y="3240179"/>
            <a:ext cx="1242798" cy="12427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35A424C-3D77-418A-C84C-79D9B43D122C}"/>
              </a:ext>
            </a:extLst>
          </p:cNvPr>
          <p:cNvSpPr/>
          <p:nvPr/>
        </p:nvSpPr>
        <p:spPr>
          <a:xfrm>
            <a:off x="5271428" y="4968542"/>
            <a:ext cx="1349227" cy="13037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60" name="Picture 12">
            <a:extLst>
              <a:ext uri="{FF2B5EF4-FFF2-40B4-BE49-F238E27FC236}">
                <a16:creationId xmlns:a16="http://schemas.microsoft.com/office/drawing/2014/main" id="{B03FFA95-FB4F-ECE7-A0C3-35A38EBC0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613" y="5223747"/>
            <a:ext cx="780855" cy="7583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6F19FD-7318-EC85-FF33-9AD7B59A45E8}"/>
              </a:ext>
            </a:extLst>
          </p:cNvPr>
          <p:cNvSpPr txBox="1"/>
          <p:nvPr/>
        </p:nvSpPr>
        <p:spPr>
          <a:xfrm>
            <a:off x="7135317" y="1619351"/>
            <a:ext cx="4347149" cy="584775"/>
          </a:xfrm>
          <a:prstGeom prst="rect">
            <a:avLst/>
          </a:prstGeom>
          <a:noFill/>
        </p:spPr>
        <p:txBody>
          <a:bodyPr wrap="square" rtlCol="0">
            <a:spAutoFit/>
          </a:bodyPr>
          <a:lstStyle/>
          <a:p>
            <a:pPr algn="ctr"/>
            <a:r>
              <a:rPr lang="en-US" sz="3200" dirty="0"/>
              <a:t>Perform Unit Testing</a:t>
            </a:r>
            <a:endParaRPr lang="en-IN" sz="3200" dirty="0"/>
          </a:p>
        </p:txBody>
      </p:sp>
      <p:sp>
        <p:nvSpPr>
          <p:cNvPr id="8" name="TextBox 7">
            <a:extLst>
              <a:ext uri="{FF2B5EF4-FFF2-40B4-BE49-F238E27FC236}">
                <a16:creationId xmlns:a16="http://schemas.microsoft.com/office/drawing/2014/main" id="{53D48EC4-5E3D-7B72-C6DA-0336042A9B46}"/>
              </a:ext>
            </a:extLst>
          </p:cNvPr>
          <p:cNvSpPr txBox="1"/>
          <p:nvPr/>
        </p:nvSpPr>
        <p:spPr>
          <a:xfrm>
            <a:off x="7135315" y="3169984"/>
            <a:ext cx="4347149" cy="584775"/>
          </a:xfrm>
          <a:prstGeom prst="rect">
            <a:avLst/>
          </a:prstGeom>
          <a:noFill/>
        </p:spPr>
        <p:txBody>
          <a:bodyPr wrap="square" rtlCol="0">
            <a:spAutoFit/>
          </a:bodyPr>
          <a:lstStyle/>
          <a:p>
            <a:pPr algn="ctr"/>
            <a:r>
              <a:rPr lang="en-US" sz="3200" dirty="0"/>
              <a:t>Build Docker Image</a:t>
            </a:r>
            <a:endParaRPr lang="en-IN" sz="3200" dirty="0"/>
          </a:p>
        </p:txBody>
      </p:sp>
      <p:sp>
        <p:nvSpPr>
          <p:cNvPr id="9" name="TextBox 8">
            <a:extLst>
              <a:ext uri="{FF2B5EF4-FFF2-40B4-BE49-F238E27FC236}">
                <a16:creationId xmlns:a16="http://schemas.microsoft.com/office/drawing/2014/main" id="{FE58F590-7418-3F12-5CC0-204A44B77AAA}"/>
              </a:ext>
            </a:extLst>
          </p:cNvPr>
          <p:cNvSpPr txBox="1"/>
          <p:nvPr/>
        </p:nvSpPr>
        <p:spPr>
          <a:xfrm>
            <a:off x="7135316" y="3811035"/>
            <a:ext cx="4347149" cy="584775"/>
          </a:xfrm>
          <a:prstGeom prst="rect">
            <a:avLst/>
          </a:prstGeom>
          <a:noFill/>
        </p:spPr>
        <p:txBody>
          <a:bodyPr wrap="square" rtlCol="0">
            <a:spAutoFit/>
          </a:bodyPr>
          <a:lstStyle/>
          <a:p>
            <a:pPr algn="ctr"/>
            <a:r>
              <a:rPr lang="en-US" sz="3200" dirty="0"/>
              <a:t>Publish Docker Image</a:t>
            </a:r>
            <a:endParaRPr lang="en-IN" sz="3200" dirty="0"/>
          </a:p>
        </p:txBody>
      </p:sp>
      <p:sp>
        <p:nvSpPr>
          <p:cNvPr id="10" name="TextBox 9">
            <a:extLst>
              <a:ext uri="{FF2B5EF4-FFF2-40B4-BE49-F238E27FC236}">
                <a16:creationId xmlns:a16="http://schemas.microsoft.com/office/drawing/2014/main" id="{AE3397B5-722A-3B2A-9C2B-63CFEB37F98A}"/>
              </a:ext>
            </a:extLst>
          </p:cNvPr>
          <p:cNvSpPr txBox="1"/>
          <p:nvPr/>
        </p:nvSpPr>
        <p:spPr>
          <a:xfrm>
            <a:off x="7135316" y="5217863"/>
            <a:ext cx="4347149" cy="584775"/>
          </a:xfrm>
          <a:prstGeom prst="rect">
            <a:avLst/>
          </a:prstGeom>
          <a:noFill/>
        </p:spPr>
        <p:txBody>
          <a:bodyPr wrap="square" rtlCol="0">
            <a:spAutoFit/>
          </a:bodyPr>
          <a:lstStyle/>
          <a:p>
            <a:pPr algn="ctr"/>
            <a:r>
              <a:rPr lang="en-US" sz="3200" dirty="0"/>
              <a:t>Deploy to EKS cluster</a:t>
            </a:r>
            <a:endParaRPr lang="en-IN" sz="3200" dirty="0"/>
          </a:p>
        </p:txBody>
      </p:sp>
    </p:spTree>
    <p:extLst>
      <p:ext uri="{BB962C8B-B14F-4D97-AF65-F5344CB8AC3E}">
        <p14:creationId xmlns:p14="http://schemas.microsoft.com/office/powerpoint/2010/main" val="3366155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D31A2-4638-5B5C-15B4-7DFC98864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F0C18-BE80-CF46-6FD2-39C40C6539E9}"/>
              </a:ext>
            </a:extLst>
          </p:cNvPr>
          <p:cNvSpPr>
            <a:spLocks noGrp="1"/>
          </p:cNvSpPr>
          <p:nvPr>
            <p:ph type="title"/>
          </p:nvPr>
        </p:nvSpPr>
        <p:spPr/>
        <p:txBody>
          <a:bodyPr/>
          <a:lstStyle/>
          <a:p>
            <a:r>
              <a:rPr lang="en-US" dirty="0"/>
              <a:t>Jenkins with EKS</a:t>
            </a:r>
            <a:endParaRPr lang="en-IN" dirty="0"/>
          </a:p>
        </p:txBody>
      </p:sp>
      <p:pic>
        <p:nvPicPr>
          <p:cNvPr id="3" name="Picture 2">
            <a:extLst>
              <a:ext uri="{FF2B5EF4-FFF2-40B4-BE49-F238E27FC236}">
                <a16:creationId xmlns:a16="http://schemas.microsoft.com/office/drawing/2014/main" id="{3AAAFAF4-F807-5153-5877-2AB8E9CF4940}"/>
              </a:ext>
            </a:extLst>
          </p:cNvPr>
          <p:cNvPicPr>
            <a:picLocks noChangeAspect="1"/>
          </p:cNvPicPr>
          <p:nvPr/>
        </p:nvPicPr>
        <p:blipFill>
          <a:blip r:embed="rId2"/>
          <a:stretch>
            <a:fillRect/>
          </a:stretch>
        </p:blipFill>
        <p:spPr>
          <a:xfrm>
            <a:off x="2873705" y="1643951"/>
            <a:ext cx="7167042" cy="4372801"/>
          </a:xfrm>
          <a:prstGeom prst="rect">
            <a:avLst/>
          </a:prstGeom>
        </p:spPr>
      </p:pic>
    </p:spTree>
    <p:extLst>
      <p:ext uri="{BB962C8B-B14F-4D97-AF65-F5344CB8AC3E}">
        <p14:creationId xmlns:p14="http://schemas.microsoft.com/office/powerpoint/2010/main" val="49725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4150446" y="2659149"/>
            <a:ext cx="3618931" cy="1924335"/>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3414713" y="2140535"/>
            <a:ext cx="4965512" cy="2872853"/>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grpSp>
        <p:nvGrpSpPr>
          <p:cNvPr id="15" name="Group 14">
            <a:extLst>
              <a:ext uri="{FF2B5EF4-FFF2-40B4-BE49-F238E27FC236}">
                <a16:creationId xmlns:a16="http://schemas.microsoft.com/office/drawing/2014/main" id="{728B1B13-EC4C-2966-953F-D2A7B81525A4}"/>
              </a:ext>
            </a:extLst>
          </p:cNvPr>
          <p:cNvGrpSpPr/>
          <p:nvPr/>
        </p:nvGrpSpPr>
        <p:grpSpPr>
          <a:xfrm>
            <a:off x="4688159" y="3079880"/>
            <a:ext cx="1271752" cy="1271752"/>
            <a:chOff x="783039" y="2102012"/>
            <a:chExt cx="1271752" cy="1271752"/>
          </a:xfrm>
        </p:grpSpPr>
        <p:sp>
          <p:nvSpPr>
            <p:cNvPr id="16" name="Oval 15">
              <a:extLst>
                <a:ext uri="{FF2B5EF4-FFF2-40B4-BE49-F238E27FC236}">
                  <a16:creationId xmlns:a16="http://schemas.microsoft.com/office/drawing/2014/main" id="{061DA2D1-5327-713E-34F3-DDAD704A91FD}"/>
                </a:ext>
              </a:extLst>
            </p:cNvPr>
            <p:cNvSpPr/>
            <p:nvPr/>
          </p:nvSpPr>
          <p:spPr>
            <a:xfrm>
              <a:off x="783039"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17" name="Graphic 16">
              <a:extLst>
                <a:ext uri="{FF2B5EF4-FFF2-40B4-BE49-F238E27FC236}">
                  <a16:creationId xmlns:a16="http://schemas.microsoft.com/office/drawing/2014/main" id="{D3A950EB-8D3D-3895-8677-D996736EE8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2040" y="2409002"/>
              <a:ext cx="663502" cy="663502"/>
            </a:xfrm>
            <a:prstGeom prst="rect">
              <a:avLst/>
            </a:prstGeom>
          </p:spPr>
        </p:pic>
      </p:grpSp>
      <p:sp>
        <p:nvSpPr>
          <p:cNvPr id="18" name="AutoShape 2">
            <a:extLst>
              <a:ext uri="{FF2B5EF4-FFF2-40B4-BE49-F238E27FC236}">
                <a16:creationId xmlns:a16="http://schemas.microsoft.com/office/drawing/2014/main" id="{4B1006AF-4313-A6F7-E785-6479856D4BCC}"/>
              </a:ext>
            </a:extLst>
          </p:cNvPr>
          <p:cNvSpPr>
            <a:spLocks noChangeAspect="1" noChangeArrowheads="1"/>
          </p:cNvSpPr>
          <p:nvPr/>
        </p:nvSpPr>
        <p:spPr bwMode="auto">
          <a:xfrm>
            <a:off x="4813610" y="31948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grpSp>
        <p:nvGrpSpPr>
          <p:cNvPr id="19" name="Group 18">
            <a:extLst>
              <a:ext uri="{FF2B5EF4-FFF2-40B4-BE49-F238E27FC236}">
                <a16:creationId xmlns:a16="http://schemas.microsoft.com/office/drawing/2014/main" id="{67BFA0B7-E044-E88A-B487-D641450C2837}"/>
              </a:ext>
            </a:extLst>
          </p:cNvPr>
          <p:cNvGrpSpPr/>
          <p:nvPr/>
        </p:nvGrpSpPr>
        <p:grpSpPr>
          <a:xfrm>
            <a:off x="6131527" y="3057131"/>
            <a:ext cx="1271752" cy="1271752"/>
            <a:chOff x="7413917" y="3291307"/>
            <a:chExt cx="1271752" cy="1271752"/>
          </a:xfrm>
        </p:grpSpPr>
        <p:sp>
          <p:nvSpPr>
            <p:cNvPr id="20" name="Oval 19">
              <a:extLst>
                <a:ext uri="{FF2B5EF4-FFF2-40B4-BE49-F238E27FC236}">
                  <a16:creationId xmlns:a16="http://schemas.microsoft.com/office/drawing/2014/main" id="{8CAAC074-9ED0-6C12-94CF-18A3EFC8B8C8}"/>
                </a:ext>
              </a:extLst>
            </p:cNvPr>
            <p:cNvSpPr/>
            <p:nvPr/>
          </p:nvSpPr>
          <p:spPr>
            <a:xfrm>
              <a:off x="7413917" y="3291307"/>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21" name="Graphic 20">
              <a:extLst>
                <a:ext uri="{FF2B5EF4-FFF2-40B4-BE49-F238E27FC236}">
                  <a16:creationId xmlns:a16="http://schemas.microsoft.com/office/drawing/2014/main" id="{6B7B9BCD-4252-0528-C0DB-1488C6FB07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1968" y="3469358"/>
              <a:ext cx="915649" cy="915649"/>
            </a:xfrm>
            <a:prstGeom prst="rect">
              <a:avLst/>
            </a:prstGeom>
          </p:spPr>
        </p:pic>
      </p:grpSp>
    </p:spTree>
    <p:extLst>
      <p:ext uri="{BB962C8B-B14F-4D97-AF65-F5344CB8AC3E}">
        <p14:creationId xmlns:p14="http://schemas.microsoft.com/office/powerpoint/2010/main" val="8431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
                                        <p:tgtEl>
                                          <p:spTgt spid="1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50"/>
                                        <p:tgtEl>
                                          <p:spTgt spid="10"/>
                                        </p:tgtEl>
                                      </p:cBhvr>
                                    </p:animEffect>
                                  </p:childTnLst>
                                </p:cTn>
                              </p:par>
                            </p:childTnLst>
                          </p:cTn>
                        </p:par>
                        <p:par>
                          <p:cTn id="12" fill="hold">
                            <p:stCondLst>
                              <p:cond delay="300"/>
                            </p:stCondLst>
                            <p:childTnLst>
                              <p:par>
                                <p:cTn id="13" presetID="53" presetClass="entr" presetSubtype="16"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50" fill="hold"/>
                                        <p:tgtEl>
                                          <p:spTgt spid="15"/>
                                        </p:tgtEl>
                                        <p:attrNameLst>
                                          <p:attrName>ppt_w</p:attrName>
                                        </p:attrNameLst>
                                      </p:cBhvr>
                                      <p:tavLst>
                                        <p:tav tm="0">
                                          <p:val>
                                            <p:fltVal val="0"/>
                                          </p:val>
                                        </p:tav>
                                        <p:tav tm="100000">
                                          <p:val>
                                            <p:strVal val="#ppt_w"/>
                                          </p:val>
                                        </p:tav>
                                      </p:tavLst>
                                    </p:anim>
                                    <p:anim calcmode="lin" valueType="num">
                                      <p:cBhvr>
                                        <p:cTn id="16" dur="150" fill="hold"/>
                                        <p:tgtEl>
                                          <p:spTgt spid="15"/>
                                        </p:tgtEl>
                                        <p:attrNameLst>
                                          <p:attrName>ppt_h</p:attrName>
                                        </p:attrNameLst>
                                      </p:cBhvr>
                                      <p:tavLst>
                                        <p:tav tm="0">
                                          <p:val>
                                            <p:fltVal val="0"/>
                                          </p:val>
                                        </p:tav>
                                        <p:tav tm="100000">
                                          <p:val>
                                            <p:strVal val="#ppt_h"/>
                                          </p:val>
                                        </p:tav>
                                      </p:tavLst>
                                    </p:anim>
                                    <p:animEffect transition="in" filter="fade">
                                      <p:cBhvr>
                                        <p:cTn id="17" dur="150"/>
                                        <p:tgtEl>
                                          <p:spTgt spid="15"/>
                                        </p:tgtEl>
                                      </p:cBhvr>
                                    </p:animEffect>
                                  </p:childTnLst>
                                </p:cTn>
                              </p:par>
                              <p:par>
                                <p:cTn id="18" presetID="53" presetClass="entr" presetSubtype="16"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150" fill="hold"/>
                                        <p:tgtEl>
                                          <p:spTgt spid="19"/>
                                        </p:tgtEl>
                                        <p:attrNameLst>
                                          <p:attrName>ppt_w</p:attrName>
                                        </p:attrNameLst>
                                      </p:cBhvr>
                                      <p:tavLst>
                                        <p:tav tm="0">
                                          <p:val>
                                            <p:fltVal val="0"/>
                                          </p:val>
                                        </p:tav>
                                        <p:tav tm="100000">
                                          <p:val>
                                            <p:strVal val="#ppt_w"/>
                                          </p:val>
                                        </p:tav>
                                      </p:tavLst>
                                    </p:anim>
                                    <p:anim calcmode="lin" valueType="num">
                                      <p:cBhvr>
                                        <p:cTn id="21" dur="150" fill="hold"/>
                                        <p:tgtEl>
                                          <p:spTgt spid="19"/>
                                        </p:tgtEl>
                                        <p:attrNameLst>
                                          <p:attrName>ppt_h</p:attrName>
                                        </p:attrNameLst>
                                      </p:cBhvr>
                                      <p:tavLst>
                                        <p:tav tm="0">
                                          <p:val>
                                            <p:fltVal val="0"/>
                                          </p:val>
                                        </p:tav>
                                        <p:tav tm="100000">
                                          <p:val>
                                            <p:strVal val="#ppt_h"/>
                                          </p:val>
                                        </p:tav>
                                      </p:tavLst>
                                    </p:anim>
                                    <p:animEffect transition="in" filter="fade">
                                      <p:cBhvr>
                                        <p:cTn id="22" dur="1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3502994" y="3089136"/>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3024420" y="2241146"/>
            <a:ext cx="2779405" cy="2375708"/>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AutoShape 2">
            <a:extLst>
              <a:ext uri="{FF2B5EF4-FFF2-40B4-BE49-F238E27FC236}">
                <a16:creationId xmlns:a16="http://schemas.microsoft.com/office/drawing/2014/main" id="{4B1006AF-4313-A6F7-E785-6479856D4BCC}"/>
              </a:ext>
            </a:extLst>
          </p:cNvPr>
          <p:cNvSpPr>
            <a:spLocks noChangeAspect="1" noChangeArrowheads="1"/>
          </p:cNvSpPr>
          <p:nvPr/>
        </p:nvSpPr>
        <p:spPr bwMode="auto">
          <a:xfrm>
            <a:off x="4423317" y="329543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4" name="TextBox 22">
            <a:extLst>
              <a:ext uri="{FF2B5EF4-FFF2-40B4-BE49-F238E27FC236}">
                <a16:creationId xmlns:a16="http://schemas.microsoft.com/office/drawing/2014/main" id="{7643EA30-4036-812B-7F39-FD8DDD44611D}"/>
              </a:ext>
            </a:extLst>
          </p:cNvPr>
          <p:cNvSpPr txBox="1">
            <a:spLocks noChangeArrowheads="1"/>
          </p:cNvSpPr>
          <p:nvPr/>
        </p:nvSpPr>
        <p:spPr bwMode="auto">
          <a:xfrm>
            <a:off x="6953210" y="329357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Pods are ephemeral</a:t>
            </a:r>
          </a:p>
        </p:txBody>
      </p:sp>
    </p:spTree>
    <p:extLst>
      <p:ext uri="{BB962C8B-B14F-4D97-AF65-F5344CB8AC3E}">
        <p14:creationId xmlns:p14="http://schemas.microsoft.com/office/powerpoint/2010/main" val="30458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
                                        <p:tgtEl>
                                          <p:spTgt spid="1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5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3502994" y="3089136"/>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3024420" y="2241146"/>
            <a:ext cx="2779405" cy="2375708"/>
          </a:xfrm>
          <a:prstGeom prst="roundRect">
            <a:avLst>
              <a:gd name="adj" fmla="val 2971"/>
            </a:avLst>
          </a:prstGeom>
          <a:noFill/>
          <a:ln w="19050">
            <a:solidFill>
              <a:srgbClr val="39AD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AutoShape 2">
            <a:extLst>
              <a:ext uri="{FF2B5EF4-FFF2-40B4-BE49-F238E27FC236}">
                <a16:creationId xmlns:a16="http://schemas.microsoft.com/office/drawing/2014/main" id="{4B1006AF-4313-A6F7-E785-6479856D4BCC}"/>
              </a:ext>
            </a:extLst>
          </p:cNvPr>
          <p:cNvSpPr>
            <a:spLocks noChangeAspect="1" noChangeArrowheads="1"/>
          </p:cNvSpPr>
          <p:nvPr/>
        </p:nvSpPr>
        <p:spPr bwMode="auto">
          <a:xfrm>
            <a:off x="4423317" y="329543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4" name="TextBox 22">
            <a:extLst>
              <a:ext uri="{FF2B5EF4-FFF2-40B4-BE49-F238E27FC236}">
                <a16:creationId xmlns:a16="http://schemas.microsoft.com/office/drawing/2014/main" id="{7643EA30-4036-812B-7F39-FD8DDD44611D}"/>
              </a:ext>
            </a:extLst>
          </p:cNvPr>
          <p:cNvSpPr txBox="1">
            <a:spLocks noChangeArrowheads="1"/>
          </p:cNvSpPr>
          <p:nvPr/>
        </p:nvSpPr>
        <p:spPr bwMode="auto">
          <a:xfrm>
            <a:off x="6953210" y="3293575"/>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Pods are ephemeral</a:t>
            </a:r>
          </a:p>
        </p:txBody>
      </p:sp>
    </p:spTree>
    <p:extLst>
      <p:ext uri="{BB962C8B-B14F-4D97-AF65-F5344CB8AC3E}">
        <p14:creationId xmlns:p14="http://schemas.microsoft.com/office/powerpoint/2010/main" val="331467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Pods and Services</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5432836" y="2893325"/>
            <a:ext cx="3618931" cy="1924335"/>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4697103" y="2374711"/>
            <a:ext cx="4965512" cy="2872853"/>
          </a:xfrm>
          <a:prstGeom prst="roundRect">
            <a:avLst>
              <a:gd name="adj" fmla="val 2971"/>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3" name="Rectangle: Rounded Corners 12">
            <a:extLst>
              <a:ext uri="{FF2B5EF4-FFF2-40B4-BE49-F238E27FC236}">
                <a16:creationId xmlns:a16="http://schemas.microsoft.com/office/drawing/2014/main" id="{F19886DF-BFFD-0A1C-8EF8-5AA99D991CF8}"/>
              </a:ext>
            </a:extLst>
          </p:cNvPr>
          <p:cNvSpPr/>
          <p:nvPr/>
        </p:nvSpPr>
        <p:spPr>
          <a:xfrm>
            <a:off x="3889611" y="1733266"/>
            <a:ext cx="6933063" cy="3944203"/>
          </a:xfrm>
          <a:prstGeom prst="roundRect">
            <a:avLst>
              <a:gd name="adj" fmla="val 2971"/>
            </a:avLst>
          </a:prstGeom>
          <a:noFill/>
          <a:ln w="19050">
            <a:solidFill>
              <a:srgbClr val="E678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EKS Cluster</a:t>
            </a:r>
          </a:p>
        </p:txBody>
      </p:sp>
      <p:cxnSp>
        <p:nvCxnSpPr>
          <p:cNvPr id="14" name="Straight Arrow Connector 13">
            <a:extLst>
              <a:ext uri="{FF2B5EF4-FFF2-40B4-BE49-F238E27FC236}">
                <a16:creationId xmlns:a16="http://schemas.microsoft.com/office/drawing/2014/main" id="{8668EF35-0003-36FB-8882-3D5B7D4F0B15}"/>
              </a:ext>
            </a:extLst>
          </p:cNvPr>
          <p:cNvCxnSpPr>
            <a:cxnSpLocks/>
            <a:endCxn id="10" idx="1"/>
          </p:cNvCxnSpPr>
          <p:nvPr/>
        </p:nvCxnSpPr>
        <p:spPr>
          <a:xfrm>
            <a:off x="1924334" y="3855493"/>
            <a:ext cx="35085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8B1B13-EC4C-2966-953F-D2A7B81525A4}"/>
              </a:ext>
            </a:extLst>
          </p:cNvPr>
          <p:cNvGrpSpPr/>
          <p:nvPr/>
        </p:nvGrpSpPr>
        <p:grpSpPr>
          <a:xfrm>
            <a:off x="5970549" y="3314056"/>
            <a:ext cx="1271752" cy="1271752"/>
            <a:chOff x="783039" y="2102012"/>
            <a:chExt cx="1271752" cy="1271752"/>
          </a:xfrm>
        </p:grpSpPr>
        <p:sp>
          <p:nvSpPr>
            <p:cNvPr id="16" name="Oval 15">
              <a:extLst>
                <a:ext uri="{FF2B5EF4-FFF2-40B4-BE49-F238E27FC236}">
                  <a16:creationId xmlns:a16="http://schemas.microsoft.com/office/drawing/2014/main" id="{061DA2D1-5327-713E-34F3-DDAD704A91FD}"/>
                </a:ext>
              </a:extLst>
            </p:cNvPr>
            <p:cNvSpPr/>
            <p:nvPr/>
          </p:nvSpPr>
          <p:spPr>
            <a:xfrm>
              <a:off x="783039" y="2102012"/>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17" name="Graphic 16">
              <a:extLst>
                <a:ext uri="{FF2B5EF4-FFF2-40B4-BE49-F238E27FC236}">
                  <a16:creationId xmlns:a16="http://schemas.microsoft.com/office/drawing/2014/main" id="{D3A950EB-8D3D-3895-8677-D996736EE8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2040" y="2409002"/>
              <a:ext cx="663502" cy="663502"/>
            </a:xfrm>
            <a:prstGeom prst="rect">
              <a:avLst/>
            </a:prstGeom>
          </p:spPr>
        </p:pic>
      </p:grpSp>
      <p:sp>
        <p:nvSpPr>
          <p:cNvPr id="18" name="AutoShape 2">
            <a:extLst>
              <a:ext uri="{FF2B5EF4-FFF2-40B4-BE49-F238E27FC236}">
                <a16:creationId xmlns:a16="http://schemas.microsoft.com/office/drawing/2014/main" id="{4B1006AF-4313-A6F7-E785-6479856D4BC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grpSp>
        <p:nvGrpSpPr>
          <p:cNvPr id="19" name="Group 18">
            <a:extLst>
              <a:ext uri="{FF2B5EF4-FFF2-40B4-BE49-F238E27FC236}">
                <a16:creationId xmlns:a16="http://schemas.microsoft.com/office/drawing/2014/main" id="{67BFA0B7-E044-E88A-B487-D641450C2837}"/>
              </a:ext>
            </a:extLst>
          </p:cNvPr>
          <p:cNvGrpSpPr/>
          <p:nvPr/>
        </p:nvGrpSpPr>
        <p:grpSpPr>
          <a:xfrm>
            <a:off x="7413917" y="3291307"/>
            <a:ext cx="1271752" cy="1271752"/>
            <a:chOff x="7413917" y="3291307"/>
            <a:chExt cx="1271752" cy="1271752"/>
          </a:xfrm>
        </p:grpSpPr>
        <p:sp>
          <p:nvSpPr>
            <p:cNvPr id="20" name="Oval 19">
              <a:extLst>
                <a:ext uri="{FF2B5EF4-FFF2-40B4-BE49-F238E27FC236}">
                  <a16:creationId xmlns:a16="http://schemas.microsoft.com/office/drawing/2014/main" id="{8CAAC074-9ED0-6C12-94CF-18A3EFC8B8C8}"/>
                </a:ext>
              </a:extLst>
            </p:cNvPr>
            <p:cNvSpPr/>
            <p:nvPr/>
          </p:nvSpPr>
          <p:spPr>
            <a:xfrm>
              <a:off x="7413917" y="3291307"/>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pic>
          <p:nvPicPr>
            <p:cNvPr id="21" name="Graphic 20">
              <a:extLst>
                <a:ext uri="{FF2B5EF4-FFF2-40B4-BE49-F238E27FC236}">
                  <a16:creationId xmlns:a16="http://schemas.microsoft.com/office/drawing/2014/main" id="{6B7B9BCD-4252-0528-C0DB-1488C6FB07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1968" y="3469358"/>
              <a:ext cx="915649" cy="915649"/>
            </a:xfrm>
            <a:prstGeom prst="rect">
              <a:avLst/>
            </a:prstGeom>
          </p:spPr>
        </p:pic>
      </p:grpSp>
      <p:grpSp>
        <p:nvGrpSpPr>
          <p:cNvPr id="22" name="Group 21">
            <a:extLst>
              <a:ext uri="{FF2B5EF4-FFF2-40B4-BE49-F238E27FC236}">
                <a16:creationId xmlns:a16="http://schemas.microsoft.com/office/drawing/2014/main" id="{DC35783E-93A8-B037-337C-412371AF04DB}"/>
              </a:ext>
            </a:extLst>
          </p:cNvPr>
          <p:cNvGrpSpPr/>
          <p:nvPr/>
        </p:nvGrpSpPr>
        <p:grpSpPr>
          <a:xfrm>
            <a:off x="466015" y="3175261"/>
            <a:ext cx="1271752" cy="1271752"/>
            <a:chOff x="568029" y="2793124"/>
            <a:chExt cx="1271752" cy="1271752"/>
          </a:xfrm>
        </p:grpSpPr>
        <p:sp>
          <p:nvSpPr>
            <p:cNvPr id="23" name="Oval 22">
              <a:extLst>
                <a:ext uri="{FF2B5EF4-FFF2-40B4-BE49-F238E27FC236}">
                  <a16:creationId xmlns:a16="http://schemas.microsoft.com/office/drawing/2014/main" id="{6956537D-1853-1F8E-604B-C9FFA7EB2782}"/>
                </a:ext>
              </a:extLst>
            </p:cNvPr>
            <p:cNvSpPr/>
            <p:nvPr/>
          </p:nvSpPr>
          <p:spPr>
            <a:xfrm>
              <a:off x="568029" y="2793124"/>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pic>
          <p:nvPicPr>
            <p:cNvPr id="24" name="Graphic 23">
              <a:extLst>
                <a:ext uri="{FF2B5EF4-FFF2-40B4-BE49-F238E27FC236}">
                  <a16:creationId xmlns:a16="http://schemas.microsoft.com/office/drawing/2014/main" id="{D49777A6-1B5B-AB63-0344-8511323443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385" y="3078480"/>
              <a:ext cx="701040" cy="701040"/>
            </a:xfrm>
            <a:prstGeom prst="rect">
              <a:avLst/>
            </a:prstGeom>
          </p:spPr>
        </p:pic>
      </p:grpSp>
      <p:sp>
        <p:nvSpPr>
          <p:cNvPr id="25" name="TextBox 22">
            <a:extLst>
              <a:ext uri="{FF2B5EF4-FFF2-40B4-BE49-F238E27FC236}">
                <a16:creationId xmlns:a16="http://schemas.microsoft.com/office/drawing/2014/main" id="{752EC5C3-889A-0815-8F0C-84E225CC922C}"/>
              </a:ext>
            </a:extLst>
          </p:cNvPr>
          <p:cNvSpPr txBox="1">
            <a:spLocks noChangeArrowheads="1"/>
          </p:cNvSpPr>
          <p:nvPr/>
        </p:nvSpPr>
        <p:spPr bwMode="auto">
          <a:xfrm>
            <a:off x="2254120" y="3667111"/>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Tree>
    <p:extLst>
      <p:ext uri="{BB962C8B-B14F-4D97-AF65-F5344CB8AC3E}">
        <p14:creationId xmlns:p14="http://schemas.microsoft.com/office/powerpoint/2010/main" val="19840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
                                        <p:tgtEl>
                                          <p:spTgt spid="13"/>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50"/>
                                        <p:tgtEl>
                                          <p:spTgt spid="11"/>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50"/>
                                        <p:tgtEl>
                                          <p:spTgt spid="10"/>
                                        </p:tgtEl>
                                      </p:cBhvr>
                                    </p:animEffect>
                                  </p:childTnLst>
                                </p:cTn>
                              </p:par>
                            </p:childTnLst>
                          </p:cTn>
                        </p:par>
                        <p:par>
                          <p:cTn id="16" fill="hold">
                            <p:stCondLst>
                              <p:cond delay="450"/>
                            </p:stCondLst>
                            <p:childTnLst>
                              <p:par>
                                <p:cTn id="17" presetID="53"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50" fill="hold"/>
                                        <p:tgtEl>
                                          <p:spTgt spid="15"/>
                                        </p:tgtEl>
                                        <p:attrNameLst>
                                          <p:attrName>ppt_w</p:attrName>
                                        </p:attrNameLst>
                                      </p:cBhvr>
                                      <p:tavLst>
                                        <p:tav tm="0">
                                          <p:val>
                                            <p:fltVal val="0"/>
                                          </p:val>
                                        </p:tav>
                                        <p:tav tm="100000">
                                          <p:val>
                                            <p:strVal val="#ppt_w"/>
                                          </p:val>
                                        </p:tav>
                                      </p:tavLst>
                                    </p:anim>
                                    <p:anim calcmode="lin" valueType="num">
                                      <p:cBhvr>
                                        <p:cTn id="20" dur="150" fill="hold"/>
                                        <p:tgtEl>
                                          <p:spTgt spid="15"/>
                                        </p:tgtEl>
                                        <p:attrNameLst>
                                          <p:attrName>ppt_h</p:attrName>
                                        </p:attrNameLst>
                                      </p:cBhvr>
                                      <p:tavLst>
                                        <p:tav tm="0">
                                          <p:val>
                                            <p:fltVal val="0"/>
                                          </p:val>
                                        </p:tav>
                                        <p:tav tm="100000">
                                          <p:val>
                                            <p:strVal val="#ppt_h"/>
                                          </p:val>
                                        </p:tav>
                                      </p:tavLst>
                                    </p:anim>
                                    <p:animEffect transition="in" filter="fade">
                                      <p:cBhvr>
                                        <p:cTn id="21" dur="150"/>
                                        <p:tgtEl>
                                          <p:spTgt spid="15"/>
                                        </p:tgtEl>
                                      </p:cBhvr>
                                    </p:animEffect>
                                  </p:childTnLst>
                                </p:cTn>
                              </p:par>
                              <p:par>
                                <p:cTn id="22" presetID="53" presetClass="entr" presetSubtype="16"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150" fill="hold"/>
                                        <p:tgtEl>
                                          <p:spTgt spid="19"/>
                                        </p:tgtEl>
                                        <p:attrNameLst>
                                          <p:attrName>ppt_w</p:attrName>
                                        </p:attrNameLst>
                                      </p:cBhvr>
                                      <p:tavLst>
                                        <p:tav tm="0">
                                          <p:val>
                                            <p:fltVal val="0"/>
                                          </p:val>
                                        </p:tav>
                                        <p:tav tm="100000">
                                          <p:val>
                                            <p:strVal val="#ppt_w"/>
                                          </p:val>
                                        </p:tav>
                                      </p:tavLst>
                                    </p:anim>
                                    <p:anim calcmode="lin" valueType="num">
                                      <p:cBhvr>
                                        <p:cTn id="25" dur="150" fill="hold"/>
                                        <p:tgtEl>
                                          <p:spTgt spid="19"/>
                                        </p:tgtEl>
                                        <p:attrNameLst>
                                          <p:attrName>ppt_h</p:attrName>
                                        </p:attrNameLst>
                                      </p:cBhvr>
                                      <p:tavLst>
                                        <p:tav tm="0">
                                          <p:val>
                                            <p:fltVal val="0"/>
                                          </p:val>
                                        </p:tav>
                                        <p:tav tm="100000">
                                          <p:val>
                                            <p:strVal val="#ppt_h"/>
                                          </p:val>
                                        </p:tav>
                                      </p:tavLst>
                                    </p:anim>
                                    <p:animEffect transition="in" filter="fade">
                                      <p:cBhvr>
                                        <p:cTn id="26" dur="150"/>
                                        <p:tgtEl>
                                          <p:spTgt spid="19"/>
                                        </p:tgtEl>
                                      </p:cBhvr>
                                    </p:animEffect>
                                  </p:childTnLst>
                                </p:cTn>
                              </p:par>
                            </p:childTnLst>
                          </p:cTn>
                        </p:par>
                        <p:par>
                          <p:cTn id="27" fill="hold">
                            <p:stCondLst>
                              <p:cond delay="600"/>
                            </p:stCondLst>
                            <p:childTnLst>
                              <p:par>
                                <p:cTn id="28" presetID="53" presetClass="entr" presetSubtype="16"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150" fill="hold"/>
                                        <p:tgtEl>
                                          <p:spTgt spid="22"/>
                                        </p:tgtEl>
                                        <p:attrNameLst>
                                          <p:attrName>ppt_w</p:attrName>
                                        </p:attrNameLst>
                                      </p:cBhvr>
                                      <p:tavLst>
                                        <p:tav tm="0">
                                          <p:val>
                                            <p:fltVal val="0"/>
                                          </p:val>
                                        </p:tav>
                                        <p:tav tm="100000">
                                          <p:val>
                                            <p:strVal val="#ppt_w"/>
                                          </p:val>
                                        </p:tav>
                                      </p:tavLst>
                                    </p:anim>
                                    <p:anim calcmode="lin" valueType="num">
                                      <p:cBhvr>
                                        <p:cTn id="31" dur="150" fill="hold"/>
                                        <p:tgtEl>
                                          <p:spTgt spid="22"/>
                                        </p:tgtEl>
                                        <p:attrNameLst>
                                          <p:attrName>ppt_h</p:attrName>
                                        </p:attrNameLst>
                                      </p:cBhvr>
                                      <p:tavLst>
                                        <p:tav tm="0">
                                          <p:val>
                                            <p:fltVal val="0"/>
                                          </p:val>
                                        </p:tav>
                                        <p:tav tm="100000">
                                          <p:val>
                                            <p:strVal val="#ppt_h"/>
                                          </p:val>
                                        </p:tav>
                                      </p:tavLst>
                                    </p:anim>
                                    <p:animEffect transition="in" filter="fade">
                                      <p:cBhvr>
                                        <p:cTn id="32" dur="15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Pods and Services</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7751073" y="2809302"/>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7272499" y="1961312"/>
            <a:ext cx="2779405" cy="2375708"/>
          </a:xfrm>
          <a:prstGeom prst="roundRect">
            <a:avLst>
              <a:gd name="adj" fmla="val 2971"/>
            </a:avLst>
          </a:prstGeom>
          <a:noFill/>
          <a:ln w="19050">
            <a:solidFill>
              <a:srgbClr val="1FBCE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AutoShape 2">
            <a:extLst>
              <a:ext uri="{FF2B5EF4-FFF2-40B4-BE49-F238E27FC236}">
                <a16:creationId xmlns:a16="http://schemas.microsoft.com/office/drawing/2014/main" id="{4B1006AF-4313-A6F7-E785-6479856D4BCC}"/>
              </a:ext>
            </a:extLst>
          </p:cNvPr>
          <p:cNvSpPr>
            <a:spLocks noChangeAspect="1" noChangeArrowheads="1"/>
          </p:cNvSpPr>
          <p:nvPr/>
        </p:nvSpPr>
        <p:spPr bwMode="auto">
          <a:xfrm>
            <a:off x="5259658" y="3150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4" name="TextBox 22">
            <a:extLst>
              <a:ext uri="{FF2B5EF4-FFF2-40B4-BE49-F238E27FC236}">
                <a16:creationId xmlns:a16="http://schemas.microsoft.com/office/drawing/2014/main" id="{7643EA30-4036-812B-7F39-FD8DDD44611D}"/>
              </a:ext>
            </a:extLst>
          </p:cNvPr>
          <p:cNvSpPr txBox="1">
            <a:spLocks noChangeArrowheads="1"/>
          </p:cNvSpPr>
          <p:nvPr/>
        </p:nvSpPr>
        <p:spPr bwMode="auto">
          <a:xfrm>
            <a:off x="7511786" y="4554296"/>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172.18.92.62</a:t>
            </a:r>
          </a:p>
        </p:txBody>
      </p:sp>
      <p:cxnSp>
        <p:nvCxnSpPr>
          <p:cNvPr id="3" name="Straight Arrow Connector 2">
            <a:extLst>
              <a:ext uri="{FF2B5EF4-FFF2-40B4-BE49-F238E27FC236}">
                <a16:creationId xmlns:a16="http://schemas.microsoft.com/office/drawing/2014/main" id="{925FA2C0-ABEB-6193-A482-C0FF11ADFEBD}"/>
              </a:ext>
            </a:extLst>
          </p:cNvPr>
          <p:cNvCxnSpPr>
            <a:cxnSpLocks/>
          </p:cNvCxnSpPr>
          <p:nvPr/>
        </p:nvCxnSpPr>
        <p:spPr>
          <a:xfrm>
            <a:off x="3577430" y="3284034"/>
            <a:ext cx="35085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31583C9-9E3E-E06F-ECFB-A89FF08217AB}"/>
              </a:ext>
            </a:extLst>
          </p:cNvPr>
          <p:cNvGrpSpPr/>
          <p:nvPr/>
        </p:nvGrpSpPr>
        <p:grpSpPr>
          <a:xfrm>
            <a:off x="2119111" y="2603802"/>
            <a:ext cx="1271752" cy="1271752"/>
            <a:chOff x="568029" y="2793124"/>
            <a:chExt cx="1271752" cy="1271752"/>
          </a:xfrm>
        </p:grpSpPr>
        <p:sp>
          <p:nvSpPr>
            <p:cNvPr id="6" name="Oval 5">
              <a:extLst>
                <a:ext uri="{FF2B5EF4-FFF2-40B4-BE49-F238E27FC236}">
                  <a16:creationId xmlns:a16="http://schemas.microsoft.com/office/drawing/2014/main" id="{1B685362-DA0B-297E-1D9B-64EDD9DFDBE6}"/>
                </a:ext>
              </a:extLst>
            </p:cNvPr>
            <p:cNvSpPr/>
            <p:nvPr/>
          </p:nvSpPr>
          <p:spPr>
            <a:xfrm>
              <a:off x="568029" y="2793124"/>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pic>
          <p:nvPicPr>
            <p:cNvPr id="7" name="Graphic 6">
              <a:extLst>
                <a:ext uri="{FF2B5EF4-FFF2-40B4-BE49-F238E27FC236}">
                  <a16:creationId xmlns:a16="http://schemas.microsoft.com/office/drawing/2014/main" id="{C887C7E9-950A-F833-AC0E-56448E6A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85" y="3078480"/>
              <a:ext cx="701040" cy="701040"/>
            </a:xfrm>
            <a:prstGeom prst="rect">
              <a:avLst/>
            </a:prstGeom>
          </p:spPr>
        </p:pic>
      </p:grpSp>
      <p:sp>
        <p:nvSpPr>
          <p:cNvPr id="8" name="TextBox 22">
            <a:extLst>
              <a:ext uri="{FF2B5EF4-FFF2-40B4-BE49-F238E27FC236}">
                <a16:creationId xmlns:a16="http://schemas.microsoft.com/office/drawing/2014/main" id="{4812CC91-3622-5D5E-B907-818552C4215C}"/>
              </a:ext>
            </a:extLst>
          </p:cNvPr>
          <p:cNvSpPr txBox="1">
            <a:spLocks noChangeArrowheads="1"/>
          </p:cNvSpPr>
          <p:nvPr/>
        </p:nvSpPr>
        <p:spPr bwMode="auto">
          <a:xfrm>
            <a:off x="3907216" y="3095652"/>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Tree>
    <p:extLst>
      <p:ext uri="{BB962C8B-B14F-4D97-AF65-F5344CB8AC3E}">
        <p14:creationId xmlns:p14="http://schemas.microsoft.com/office/powerpoint/2010/main" val="34992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
                                        <p:tgtEl>
                                          <p:spTgt spid="1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5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50"/>
                                        <p:tgtEl>
                                          <p:spTgt spid="4"/>
                                        </p:tgtEl>
                                      </p:cBhvr>
                                    </p:animEffect>
                                  </p:childTnLst>
                                </p:cTn>
                              </p:par>
                            </p:childTnLst>
                          </p:cTn>
                        </p:par>
                        <p:par>
                          <p:cTn id="15" fill="hold">
                            <p:stCondLst>
                              <p:cond delay="3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50" fill="hold"/>
                                        <p:tgtEl>
                                          <p:spTgt spid="5"/>
                                        </p:tgtEl>
                                        <p:attrNameLst>
                                          <p:attrName>ppt_w</p:attrName>
                                        </p:attrNameLst>
                                      </p:cBhvr>
                                      <p:tavLst>
                                        <p:tav tm="0">
                                          <p:val>
                                            <p:fltVal val="0"/>
                                          </p:val>
                                        </p:tav>
                                        <p:tav tm="100000">
                                          <p:val>
                                            <p:strVal val="#ppt_w"/>
                                          </p:val>
                                        </p:tav>
                                      </p:tavLst>
                                    </p:anim>
                                    <p:anim calcmode="lin" valueType="num">
                                      <p:cBhvr>
                                        <p:cTn id="19" dur="150" fill="hold"/>
                                        <p:tgtEl>
                                          <p:spTgt spid="5"/>
                                        </p:tgtEl>
                                        <p:attrNameLst>
                                          <p:attrName>ppt_h</p:attrName>
                                        </p:attrNameLst>
                                      </p:cBhvr>
                                      <p:tavLst>
                                        <p:tav tm="0">
                                          <p:val>
                                            <p:fltVal val="0"/>
                                          </p:val>
                                        </p:tav>
                                        <p:tav tm="100000">
                                          <p:val>
                                            <p:strVal val="#ppt_h"/>
                                          </p:val>
                                        </p:tav>
                                      </p:tavLst>
                                    </p:anim>
                                    <p:animEffect transition="in" filter="fade">
                                      <p:cBhvr>
                                        <p:cTn id="20" dur="1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60FE-B2B0-1777-61F9-28308F5F5878}"/>
              </a:ext>
            </a:extLst>
          </p:cNvPr>
          <p:cNvSpPr>
            <a:spLocks noGrp="1"/>
          </p:cNvSpPr>
          <p:nvPr>
            <p:ph type="title"/>
          </p:nvPr>
        </p:nvSpPr>
        <p:spPr/>
        <p:txBody>
          <a:bodyPr/>
          <a:lstStyle/>
          <a:p>
            <a:r>
              <a:rPr lang="en-IN" dirty="0"/>
              <a:t>Kubernetes Pods and Services</a:t>
            </a:r>
          </a:p>
        </p:txBody>
      </p:sp>
      <p:sp>
        <p:nvSpPr>
          <p:cNvPr id="10" name="Rectangle: Rounded Corners 9">
            <a:extLst>
              <a:ext uri="{FF2B5EF4-FFF2-40B4-BE49-F238E27FC236}">
                <a16:creationId xmlns:a16="http://schemas.microsoft.com/office/drawing/2014/main" id="{70B4A24D-C5F3-1F86-CC96-488EACAB6225}"/>
              </a:ext>
            </a:extLst>
          </p:cNvPr>
          <p:cNvSpPr/>
          <p:nvPr/>
        </p:nvSpPr>
        <p:spPr>
          <a:xfrm>
            <a:off x="7751073" y="2809302"/>
            <a:ext cx="1704625" cy="1081670"/>
          </a:xfrm>
          <a:prstGeom prst="roundRect">
            <a:avLst>
              <a:gd name="adj" fmla="val 2971"/>
            </a:avLst>
          </a:prstGeom>
          <a:noFill/>
          <a:ln w="19050">
            <a:solidFill>
              <a:srgbClr val="E67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Container</a:t>
            </a:r>
          </a:p>
        </p:txBody>
      </p:sp>
      <p:sp>
        <p:nvSpPr>
          <p:cNvPr id="11" name="Rectangle: Rounded Corners 10">
            <a:extLst>
              <a:ext uri="{FF2B5EF4-FFF2-40B4-BE49-F238E27FC236}">
                <a16:creationId xmlns:a16="http://schemas.microsoft.com/office/drawing/2014/main" id="{C76F3024-B81E-CC21-D49E-7BD3D569E1A0}"/>
              </a:ext>
            </a:extLst>
          </p:cNvPr>
          <p:cNvSpPr/>
          <p:nvPr/>
        </p:nvSpPr>
        <p:spPr>
          <a:xfrm>
            <a:off x="7272499" y="1961312"/>
            <a:ext cx="2779405" cy="2375708"/>
          </a:xfrm>
          <a:prstGeom prst="roundRect">
            <a:avLst>
              <a:gd name="adj" fmla="val 2971"/>
            </a:avLst>
          </a:prstGeom>
          <a:noFill/>
          <a:ln w="19050">
            <a:solidFill>
              <a:srgbClr val="39AD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Ubuntu" panose="020B0504030602030204" pitchFamily="34" charset="0"/>
              </a:rPr>
              <a:t>Pod</a:t>
            </a:r>
          </a:p>
        </p:txBody>
      </p:sp>
      <p:sp>
        <p:nvSpPr>
          <p:cNvPr id="18" name="AutoShape 2">
            <a:extLst>
              <a:ext uri="{FF2B5EF4-FFF2-40B4-BE49-F238E27FC236}">
                <a16:creationId xmlns:a16="http://schemas.microsoft.com/office/drawing/2014/main" id="{4B1006AF-4313-A6F7-E785-6479856D4BCC}"/>
              </a:ext>
            </a:extLst>
          </p:cNvPr>
          <p:cNvSpPr>
            <a:spLocks noChangeAspect="1" noChangeArrowheads="1"/>
          </p:cNvSpPr>
          <p:nvPr/>
        </p:nvSpPr>
        <p:spPr bwMode="auto">
          <a:xfrm>
            <a:off x="5259658" y="3150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4" name="TextBox 22">
            <a:extLst>
              <a:ext uri="{FF2B5EF4-FFF2-40B4-BE49-F238E27FC236}">
                <a16:creationId xmlns:a16="http://schemas.microsoft.com/office/drawing/2014/main" id="{7643EA30-4036-812B-7F39-FD8DDD44611D}"/>
              </a:ext>
            </a:extLst>
          </p:cNvPr>
          <p:cNvSpPr txBox="1">
            <a:spLocks noChangeArrowheads="1"/>
          </p:cNvSpPr>
          <p:nvPr/>
        </p:nvSpPr>
        <p:spPr bwMode="auto">
          <a:xfrm>
            <a:off x="7511786" y="4554296"/>
            <a:ext cx="2300830"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172.37.19.84</a:t>
            </a:r>
          </a:p>
        </p:txBody>
      </p:sp>
      <p:cxnSp>
        <p:nvCxnSpPr>
          <p:cNvPr id="3" name="Straight Arrow Connector 2">
            <a:extLst>
              <a:ext uri="{FF2B5EF4-FFF2-40B4-BE49-F238E27FC236}">
                <a16:creationId xmlns:a16="http://schemas.microsoft.com/office/drawing/2014/main" id="{925FA2C0-ABEB-6193-A482-C0FF11ADFEBD}"/>
              </a:ext>
            </a:extLst>
          </p:cNvPr>
          <p:cNvCxnSpPr>
            <a:cxnSpLocks/>
          </p:cNvCxnSpPr>
          <p:nvPr/>
        </p:nvCxnSpPr>
        <p:spPr>
          <a:xfrm>
            <a:off x="3577430" y="3284034"/>
            <a:ext cx="3508502"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31583C9-9E3E-E06F-ECFB-A89FF08217AB}"/>
              </a:ext>
            </a:extLst>
          </p:cNvPr>
          <p:cNvGrpSpPr/>
          <p:nvPr/>
        </p:nvGrpSpPr>
        <p:grpSpPr>
          <a:xfrm>
            <a:off x="2119111" y="2603802"/>
            <a:ext cx="1271752" cy="1271752"/>
            <a:chOff x="568029" y="2793124"/>
            <a:chExt cx="1271752" cy="1271752"/>
          </a:xfrm>
        </p:grpSpPr>
        <p:sp>
          <p:nvSpPr>
            <p:cNvPr id="6" name="Oval 5">
              <a:extLst>
                <a:ext uri="{FF2B5EF4-FFF2-40B4-BE49-F238E27FC236}">
                  <a16:creationId xmlns:a16="http://schemas.microsoft.com/office/drawing/2014/main" id="{1B685362-DA0B-297E-1D9B-64EDD9DFDBE6}"/>
                </a:ext>
              </a:extLst>
            </p:cNvPr>
            <p:cNvSpPr/>
            <p:nvPr/>
          </p:nvSpPr>
          <p:spPr>
            <a:xfrm>
              <a:off x="568029" y="2793124"/>
              <a:ext cx="1271752" cy="1271752"/>
            </a:xfrm>
            <a:prstGeom prst="ellipse">
              <a:avLst/>
            </a:prstGeom>
            <a:gradFill flip="none" rotWithShape="1">
              <a:gsLst>
                <a:gs pos="0">
                  <a:srgbClr val="E6514B"/>
                </a:gs>
                <a:gs pos="100000">
                  <a:srgbClr val="E69A3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a:p>
          </p:txBody>
        </p:sp>
        <p:pic>
          <p:nvPicPr>
            <p:cNvPr id="7" name="Graphic 6">
              <a:extLst>
                <a:ext uri="{FF2B5EF4-FFF2-40B4-BE49-F238E27FC236}">
                  <a16:creationId xmlns:a16="http://schemas.microsoft.com/office/drawing/2014/main" id="{C887C7E9-950A-F833-AC0E-56448E6A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385" y="3078480"/>
              <a:ext cx="701040" cy="701040"/>
            </a:xfrm>
            <a:prstGeom prst="rect">
              <a:avLst/>
            </a:prstGeom>
          </p:spPr>
        </p:pic>
      </p:grpSp>
      <p:sp>
        <p:nvSpPr>
          <p:cNvPr id="8" name="TextBox 22">
            <a:extLst>
              <a:ext uri="{FF2B5EF4-FFF2-40B4-BE49-F238E27FC236}">
                <a16:creationId xmlns:a16="http://schemas.microsoft.com/office/drawing/2014/main" id="{4812CC91-3622-5D5E-B907-818552C4215C}"/>
              </a:ext>
            </a:extLst>
          </p:cNvPr>
          <p:cNvSpPr txBox="1">
            <a:spLocks noChangeArrowheads="1"/>
          </p:cNvSpPr>
          <p:nvPr/>
        </p:nvSpPr>
        <p:spPr bwMode="auto">
          <a:xfrm>
            <a:off x="3907216" y="3095652"/>
            <a:ext cx="1097778" cy="369332"/>
          </a:xfrm>
          <a:prstGeom prst="rect">
            <a:avLst/>
          </a:prstGeom>
          <a:solidFill>
            <a:schemeClr val="bg1"/>
          </a:solidFill>
          <a:ln>
            <a:noFill/>
          </a:ln>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dirty="0">
                <a:latin typeface="Ubuntu" panose="020B0504030602030204" pitchFamily="34" charset="0"/>
                <a:ea typeface="Amazon Ember" panose="020B0603020204020204" pitchFamily="34" charset="0"/>
                <a:cs typeface="Arial" panose="020B0604020202020204" pitchFamily="34" charset="0"/>
              </a:rPr>
              <a:t>Service</a:t>
            </a:r>
          </a:p>
        </p:txBody>
      </p:sp>
    </p:spTree>
    <p:extLst>
      <p:ext uri="{BB962C8B-B14F-4D97-AF65-F5344CB8AC3E}">
        <p14:creationId xmlns:p14="http://schemas.microsoft.com/office/powerpoint/2010/main" val="2029652031"/>
      </p:ext>
    </p:extLst>
  </p:cSld>
  <p:clrMapOvr>
    <a:masterClrMapping/>
  </p:clrMapOvr>
</p:sld>
</file>

<file path=ppt/theme/theme1.xml><?xml version="1.0" encoding="utf-8"?>
<a:theme xmlns:a="http://schemas.openxmlformats.org/drawingml/2006/main" name="Office Theme">
  <a:themeElements>
    <a:clrScheme name="KodeKloud">
      <a:dk1>
        <a:sysClr val="windowText" lastClr="000000"/>
      </a:dk1>
      <a:lt1>
        <a:sysClr val="window" lastClr="FFFFFF"/>
      </a:lt1>
      <a:dk2>
        <a:srgbClr val="1DACFE"/>
      </a:dk2>
      <a:lt2>
        <a:srgbClr val="FDC5AF"/>
      </a:lt2>
      <a:accent1>
        <a:srgbClr val="1DACFE"/>
      </a:accent1>
      <a:accent2>
        <a:srgbClr val="27DDF3"/>
      </a:accent2>
      <a:accent3>
        <a:srgbClr val="E04E59"/>
      </a:accent3>
      <a:accent4>
        <a:srgbClr val="F4C849"/>
      </a:accent4>
      <a:accent5>
        <a:srgbClr val="55BF5B"/>
      </a:accent5>
      <a:accent6>
        <a:srgbClr val="813DED"/>
      </a:accent6>
      <a:hlink>
        <a:srgbClr val="0563C1"/>
      </a:hlink>
      <a:folHlink>
        <a:srgbClr val="954F72"/>
      </a:folHlink>
    </a:clrScheme>
    <a:fontScheme name="KodeKloud">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D4DE7AA-B5C1-44C7-B621-69FA797D1D0C}">
  <we:reference id="wa104381411" version="2.4.5.0" store="en-US" storeType="OMEX"/>
  <we:alternateReferences>
    <we:reference id="WA104381411" version="2.4.5.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3032</TotalTime>
  <Words>2762</Words>
  <Application>Microsoft Office PowerPoint</Application>
  <PresentationFormat>Widescreen</PresentationFormat>
  <Paragraphs>389</Paragraphs>
  <Slides>39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Consolas</vt:lpstr>
      <vt:lpstr>Roboto</vt:lpstr>
      <vt:lpstr>Söhne</vt:lpstr>
      <vt:lpstr>Ubuntu</vt:lpstr>
      <vt:lpstr>Verdana</vt:lpstr>
      <vt:lpstr>Office Theme</vt:lpstr>
      <vt:lpstr>Kubernetes</vt:lpstr>
      <vt:lpstr>Container Orchestration </vt:lpstr>
      <vt:lpstr>Pod, Services, Replicaset and Deployments</vt:lpstr>
      <vt:lpstr>Kubernetes Pod</vt:lpstr>
      <vt:lpstr>Kubernetes Pod</vt:lpstr>
      <vt:lpstr>Kubernetes Pod</vt:lpstr>
      <vt:lpstr>Kubernetes Pods and Services</vt:lpstr>
      <vt:lpstr>Kubernetes Pods and Services</vt:lpstr>
      <vt:lpstr>Kubernetes Pods and Services</vt:lpstr>
      <vt:lpstr>Kubernetes Pods and Services</vt:lpstr>
      <vt:lpstr>Kubernetes Pods and Services</vt:lpstr>
      <vt:lpstr>Kubernetes Pods and Services</vt:lpstr>
      <vt:lpstr>Kubernetes Replicaset</vt:lpstr>
      <vt:lpstr>Kubernetes Replicaset: Scalabilty</vt:lpstr>
      <vt:lpstr>Kubernetes Replicaset: High Availability</vt:lpstr>
      <vt:lpstr>Kubernetes Replicaset: High Availability</vt:lpstr>
      <vt:lpstr>Kubernetes Replicaset: High Availability</vt:lpstr>
      <vt:lpstr>Kubernetes Deployment</vt:lpstr>
      <vt:lpstr>Kubernetes Deployment</vt:lpstr>
      <vt:lpstr>Kubernetes Deployment</vt:lpstr>
      <vt:lpstr>Kubernetes Deployment</vt:lpstr>
      <vt:lpstr>PowerPoint Presentation</vt:lpstr>
      <vt:lpstr>EKS</vt:lpstr>
      <vt:lpstr>EKS Cluster</vt:lpstr>
      <vt:lpstr>EKS</vt:lpstr>
      <vt:lpstr>EKS</vt:lpstr>
      <vt:lpstr>Jenkins CI/CD Pipeline</vt:lpstr>
      <vt:lpstr>Jenkins With EKS</vt:lpstr>
      <vt:lpstr>Jenkins With EKS</vt:lpstr>
      <vt:lpstr>Kubernetes</vt:lpstr>
      <vt:lpstr>What is Container Orchestration?</vt:lpstr>
      <vt:lpstr>Kubernetes Pods and Services</vt:lpstr>
      <vt:lpstr>Kubernetes Objects</vt:lpstr>
      <vt:lpstr>EKS</vt:lpstr>
      <vt:lpstr>EKS Cluster</vt:lpstr>
      <vt:lpstr>EKS</vt:lpstr>
      <vt:lpstr>EKS</vt:lpstr>
      <vt:lpstr>Jenkins CICD Pipeline</vt:lpstr>
      <vt:lpstr>Jenkins with EKS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Jaiswal</dc:creator>
  <cp:lastModifiedBy>PRANJAL SRIVASTAVA</cp:lastModifiedBy>
  <cp:revision>72</cp:revision>
  <dcterms:created xsi:type="dcterms:W3CDTF">2023-06-22T10:17:33Z</dcterms:created>
  <dcterms:modified xsi:type="dcterms:W3CDTF">2024-05-06T18:40:12Z</dcterms:modified>
</cp:coreProperties>
</file>